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11"/>
  </p:notesMasterIdLst>
  <p:sldIdLst>
    <p:sldId id="256" r:id="rId3"/>
    <p:sldId id="257" r:id="rId4"/>
    <p:sldId id="269" r:id="rId5"/>
    <p:sldId id="273" r:id="rId6"/>
    <p:sldId id="270" r:id="rId7"/>
    <p:sldId id="272" r:id="rId8"/>
    <p:sldId id="268" r:id="rId9"/>
    <p:sldId id="275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FA714535-C285-4DF6-8D79-0629316841B5}">
          <p14:sldIdLst>
            <p14:sldId id="256"/>
            <p14:sldId id="257"/>
            <p14:sldId id="269"/>
            <p14:sldId id="273"/>
            <p14:sldId id="270"/>
            <p14:sldId id="272"/>
            <p14:sldId id="268"/>
            <p14:sldId id="275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B9C8E8C-F3B4-41D9-9653-8F4F13005EEA}" v="29" dt="2025-10-15T08:19:11.49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59" d="100"/>
          <a:sy n="59" d="100"/>
        </p:scale>
        <p:origin x="964" y="5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17" Type="http://schemas.microsoft.com/office/2015/10/relationships/revisionInfo" Target="revisionInfo.xml"/><Relationship Id="rId2" Type="http://schemas.openxmlformats.org/officeDocument/2006/relationships/slideMaster" Target="slideMasters/slideMaster2.xml"/><Relationship Id="rId16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im Higgins" userId="ce1c2827-e090-45dc-a797-882d1d26858b" providerId="ADAL" clId="{750D36A8-3618-4834-A17E-B635DDDFBDFA}"/>
    <pc:docChg chg="custSel delSld modSld addSection delSection modSection">
      <pc:chgData name="Jim Higgins" userId="ce1c2827-e090-45dc-a797-882d1d26858b" providerId="ADAL" clId="{750D36A8-3618-4834-A17E-B635DDDFBDFA}" dt="2025-10-15T08:19:11.499" v="283"/>
      <pc:docMkLst>
        <pc:docMk/>
      </pc:docMkLst>
      <pc:sldChg chg="modSp mod">
        <pc:chgData name="Jim Higgins" userId="ce1c2827-e090-45dc-a797-882d1d26858b" providerId="ADAL" clId="{750D36A8-3618-4834-A17E-B635DDDFBDFA}" dt="2025-10-15T08:07:01.155" v="129"/>
        <pc:sldMkLst>
          <pc:docMk/>
          <pc:sldMk cId="3333699043" sldId="257"/>
        </pc:sldMkLst>
        <pc:spChg chg="mod">
          <ac:chgData name="Jim Higgins" userId="ce1c2827-e090-45dc-a797-882d1d26858b" providerId="ADAL" clId="{750D36A8-3618-4834-A17E-B635DDDFBDFA}" dt="2025-10-15T08:01:00.189" v="19" actId="20577"/>
          <ac:spMkLst>
            <pc:docMk/>
            <pc:sldMk cId="3333699043" sldId="257"/>
            <ac:spMk id="2" creationId="{A5FF6B5C-3C6C-FADB-2E7F-12C4F6F8DC89}"/>
          </ac:spMkLst>
        </pc:spChg>
        <pc:graphicFrameChg chg="mod">
          <ac:chgData name="Jim Higgins" userId="ce1c2827-e090-45dc-a797-882d1d26858b" providerId="ADAL" clId="{750D36A8-3618-4834-A17E-B635DDDFBDFA}" dt="2025-10-15T08:07:01.155" v="129"/>
          <ac:graphicFrameMkLst>
            <pc:docMk/>
            <pc:sldMk cId="3333699043" sldId="257"/>
            <ac:graphicFrameMk id="18" creationId="{AC4C0007-3C4E-D017-27BA-6233B1E159BE}"/>
          </ac:graphicFrameMkLst>
        </pc:graphicFrameChg>
      </pc:sldChg>
      <pc:sldChg chg="modSp mod">
        <pc:chgData name="Jim Higgins" userId="ce1c2827-e090-45dc-a797-882d1d26858b" providerId="ADAL" clId="{750D36A8-3618-4834-A17E-B635DDDFBDFA}" dt="2025-10-15T08:13:24.970" v="174" actId="113"/>
        <pc:sldMkLst>
          <pc:docMk/>
          <pc:sldMk cId="3682279914" sldId="268"/>
        </pc:sldMkLst>
        <pc:spChg chg="mod">
          <ac:chgData name="Jim Higgins" userId="ce1c2827-e090-45dc-a797-882d1d26858b" providerId="ADAL" clId="{750D36A8-3618-4834-A17E-B635DDDFBDFA}" dt="2025-10-15T08:13:24.970" v="174" actId="113"/>
          <ac:spMkLst>
            <pc:docMk/>
            <pc:sldMk cId="3682279914" sldId="268"/>
            <ac:spMk id="13" creationId="{D104E882-3540-77A2-6523-9BD2555B9D83}"/>
          </ac:spMkLst>
        </pc:spChg>
      </pc:sldChg>
      <pc:sldChg chg="modSp mod">
        <pc:chgData name="Jim Higgins" userId="ce1c2827-e090-45dc-a797-882d1d26858b" providerId="ADAL" clId="{750D36A8-3618-4834-A17E-B635DDDFBDFA}" dt="2025-10-15T08:02:45.971" v="128" actId="1076"/>
        <pc:sldMkLst>
          <pc:docMk/>
          <pc:sldMk cId="152787754" sldId="269"/>
        </pc:sldMkLst>
        <pc:spChg chg="mod">
          <ac:chgData name="Jim Higgins" userId="ce1c2827-e090-45dc-a797-882d1d26858b" providerId="ADAL" clId="{750D36A8-3618-4834-A17E-B635DDDFBDFA}" dt="2025-10-15T08:02:29.233" v="125" actId="20577"/>
          <ac:spMkLst>
            <pc:docMk/>
            <pc:sldMk cId="152787754" sldId="269"/>
            <ac:spMk id="2" creationId="{84A008A1-41E1-4C98-E592-C2900B2B9A71}"/>
          </ac:spMkLst>
        </pc:spChg>
        <pc:spChg chg="mod">
          <ac:chgData name="Jim Higgins" userId="ce1c2827-e090-45dc-a797-882d1d26858b" providerId="ADAL" clId="{750D36A8-3618-4834-A17E-B635DDDFBDFA}" dt="2025-10-15T08:01:53.503" v="78" actId="27636"/>
          <ac:spMkLst>
            <pc:docMk/>
            <pc:sldMk cId="152787754" sldId="269"/>
            <ac:spMk id="3" creationId="{127835AC-B730-6E0F-C7D1-E9D26F3D74F5}"/>
          </ac:spMkLst>
        </pc:spChg>
        <pc:picChg chg="mod">
          <ac:chgData name="Jim Higgins" userId="ce1c2827-e090-45dc-a797-882d1d26858b" providerId="ADAL" clId="{750D36A8-3618-4834-A17E-B635DDDFBDFA}" dt="2025-10-15T08:02:45.971" v="128" actId="1076"/>
          <ac:picMkLst>
            <pc:docMk/>
            <pc:sldMk cId="152787754" sldId="269"/>
            <ac:picMk id="4" creationId="{A4668914-EEEE-B942-E8D9-ECAFCE0E7693}"/>
          </ac:picMkLst>
        </pc:picChg>
        <pc:picChg chg="mod">
          <ac:chgData name="Jim Higgins" userId="ce1c2827-e090-45dc-a797-882d1d26858b" providerId="ADAL" clId="{750D36A8-3618-4834-A17E-B635DDDFBDFA}" dt="2025-10-15T08:02:41.086" v="127" actId="1076"/>
          <ac:picMkLst>
            <pc:docMk/>
            <pc:sldMk cId="152787754" sldId="269"/>
            <ac:picMk id="5" creationId="{0BC3DC02-43AD-5A93-C3D2-D525A7245D73}"/>
          </ac:picMkLst>
        </pc:picChg>
        <pc:picChg chg="mod">
          <ac:chgData name="Jim Higgins" userId="ce1c2827-e090-45dc-a797-882d1d26858b" providerId="ADAL" clId="{750D36A8-3618-4834-A17E-B635DDDFBDFA}" dt="2025-10-15T08:02:36.805" v="126" actId="1076"/>
          <ac:picMkLst>
            <pc:docMk/>
            <pc:sldMk cId="152787754" sldId="269"/>
            <ac:picMk id="7" creationId="{8FE4942E-A8CF-98BB-FAE0-88FDF6584B8D}"/>
          </ac:picMkLst>
        </pc:picChg>
      </pc:sldChg>
      <pc:sldChg chg="del">
        <pc:chgData name="Jim Higgins" userId="ce1c2827-e090-45dc-a797-882d1d26858b" providerId="ADAL" clId="{750D36A8-3618-4834-A17E-B635DDDFBDFA}" dt="2025-10-15T08:00:12.476" v="1" actId="2696"/>
        <pc:sldMkLst>
          <pc:docMk/>
          <pc:sldMk cId="211337573" sldId="271"/>
        </pc:sldMkLst>
      </pc:sldChg>
      <pc:sldChg chg="modSp mod">
        <pc:chgData name="Jim Higgins" userId="ce1c2827-e090-45dc-a797-882d1d26858b" providerId="ADAL" clId="{750D36A8-3618-4834-A17E-B635DDDFBDFA}" dt="2025-10-15T08:19:11.499" v="283"/>
        <pc:sldMkLst>
          <pc:docMk/>
          <pc:sldMk cId="3410942291" sldId="272"/>
        </pc:sldMkLst>
        <pc:graphicFrameChg chg="mod modGraphic">
          <ac:chgData name="Jim Higgins" userId="ce1c2827-e090-45dc-a797-882d1d26858b" providerId="ADAL" clId="{750D36A8-3618-4834-A17E-B635DDDFBDFA}" dt="2025-10-15T08:19:11.499" v="283"/>
          <ac:graphicFrameMkLst>
            <pc:docMk/>
            <pc:sldMk cId="3410942291" sldId="272"/>
            <ac:graphicFrameMk id="5" creationId="{1291CEC2-8A4B-1A78-5E73-983DDEF16599}"/>
          </ac:graphicFrameMkLst>
        </pc:graphicFrameChg>
      </pc:sldChg>
    </pc:docChg>
  </pc:docChgLst>
</pc:chgInfo>
</file>

<file path=ppt/diagrams/_rels/data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svg"/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image" Target="../media/image11.svg"/><Relationship Id="rId1" Type="http://schemas.openxmlformats.org/officeDocument/2006/relationships/image" Target="../media/image10.png"/><Relationship Id="rId6" Type="http://schemas.openxmlformats.org/officeDocument/2006/relationships/image" Target="../media/image15.svg"/><Relationship Id="rId5" Type="http://schemas.openxmlformats.org/officeDocument/2006/relationships/image" Target="../media/image14.png"/><Relationship Id="rId10" Type="http://schemas.openxmlformats.org/officeDocument/2006/relationships/image" Target="../media/image19.svg"/><Relationship Id="rId4" Type="http://schemas.openxmlformats.org/officeDocument/2006/relationships/image" Target="../media/image13.svg"/><Relationship Id="rId9" Type="http://schemas.openxmlformats.org/officeDocument/2006/relationships/image" Target="../media/image18.png"/></Relationships>
</file>

<file path=ppt/diagrams/_rels/drawing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svg"/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image" Target="../media/image11.svg"/><Relationship Id="rId1" Type="http://schemas.openxmlformats.org/officeDocument/2006/relationships/image" Target="../media/image10.png"/><Relationship Id="rId6" Type="http://schemas.openxmlformats.org/officeDocument/2006/relationships/image" Target="../media/image15.svg"/><Relationship Id="rId5" Type="http://schemas.openxmlformats.org/officeDocument/2006/relationships/image" Target="../media/image14.png"/><Relationship Id="rId10" Type="http://schemas.openxmlformats.org/officeDocument/2006/relationships/image" Target="../media/image19.svg"/><Relationship Id="rId4" Type="http://schemas.openxmlformats.org/officeDocument/2006/relationships/image" Target="../media/image13.svg"/><Relationship Id="rId9" Type="http://schemas.openxmlformats.org/officeDocument/2006/relationships/image" Target="../media/image18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18/5/colors/Iconchunking_coloredtext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bg1"/>
    </dgm:fillClrLst>
    <dgm:linClrLst meth="repeat">
      <a:schemeClr val="lt1">
        <a:alpha val="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accent2">
        <a:alpha val="0"/>
      </a:schemeClr>
    </dgm:fillClrLst>
    <dgm:linClrLst meth="repeat">
      <a:schemeClr val="accent2">
        <a:alpha val="0"/>
      </a:schemeClr>
    </dgm:linClrLst>
    <dgm:effectClrLst/>
    <dgm:txLinClrLst/>
    <dgm:txFillClrLst meth="repeat">
      <a:schemeClr val="accent2"/>
      <a:schemeClr val="accent3"/>
      <a:schemeClr val="accent4"/>
      <a:schemeClr val="accent5"/>
      <a:schemeClr val="accent6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5E87294-8E2D-4714-9DB6-C5D5BCC64487}" type="doc">
      <dgm:prSet loTypeId="urn:microsoft.com/office/officeart/2005/8/layout/process4" loCatId="process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127CAD14-424F-457C-9FA0-B1FB357F7B8F}">
      <dgm:prSet/>
      <dgm:spPr/>
      <dgm:t>
        <a:bodyPr/>
        <a:lstStyle/>
        <a:p>
          <a:r>
            <a:rPr lang="en-GB"/>
            <a:t>Initial PoC was developed in 2023 to test the technology and generate management interest</a:t>
          </a:r>
          <a:endParaRPr lang="en-US"/>
        </a:p>
      </dgm:t>
    </dgm:pt>
    <dgm:pt modelId="{44FDE6F2-1C5A-4204-B784-A3BA9EA54D0F}" type="parTrans" cxnId="{119E784C-8360-49FA-8A56-920AFE1FFE46}">
      <dgm:prSet/>
      <dgm:spPr/>
      <dgm:t>
        <a:bodyPr/>
        <a:lstStyle/>
        <a:p>
          <a:endParaRPr lang="en-US"/>
        </a:p>
      </dgm:t>
    </dgm:pt>
    <dgm:pt modelId="{B3E9EFF7-A74D-4A20-B3A7-ECDE7BB6F65E}" type="sibTrans" cxnId="{119E784C-8360-49FA-8A56-920AFE1FFE46}">
      <dgm:prSet/>
      <dgm:spPr/>
      <dgm:t>
        <a:bodyPr/>
        <a:lstStyle/>
        <a:p>
          <a:endParaRPr lang="en-US"/>
        </a:p>
      </dgm:t>
    </dgm:pt>
    <dgm:pt modelId="{F1E6D263-5742-442F-B5D7-7D8791F390B5}">
      <dgm:prSet/>
      <dgm:spPr/>
      <dgm:t>
        <a:bodyPr/>
        <a:lstStyle/>
        <a:p>
          <a:r>
            <a:rPr lang="en-GB"/>
            <a:t>Purpose - to enhance existing Free DTT offering with a next-gen product</a:t>
          </a:r>
          <a:endParaRPr lang="en-US"/>
        </a:p>
      </dgm:t>
    </dgm:pt>
    <dgm:pt modelId="{369F30A6-F59C-4D75-807F-D63752E29063}" type="parTrans" cxnId="{292BCA9A-A606-4F34-A30C-F16AA75DA19A}">
      <dgm:prSet/>
      <dgm:spPr/>
      <dgm:t>
        <a:bodyPr/>
        <a:lstStyle/>
        <a:p>
          <a:endParaRPr lang="en-US"/>
        </a:p>
      </dgm:t>
    </dgm:pt>
    <dgm:pt modelId="{704ED79E-A276-4FC9-B419-7E145DAAC7D7}" type="sibTrans" cxnId="{292BCA9A-A606-4F34-A30C-F16AA75DA19A}">
      <dgm:prSet/>
      <dgm:spPr/>
      <dgm:t>
        <a:bodyPr/>
        <a:lstStyle/>
        <a:p>
          <a:endParaRPr lang="en-US"/>
        </a:p>
      </dgm:t>
    </dgm:pt>
    <dgm:pt modelId="{4D9321CF-BDB8-4E3D-94A8-D7B8A0D72F07}">
      <dgm:prSet/>
      <dgm:spPr/>
      <dgm:t>
        <a:bodyPr/>
        <a:lstStyle/>
        <a:p>
          <a:r>
            <a:rPr lang="en-GB"/>
            <a:t>Address growing IP content consumption</a:t>
          </a:r>
          <a:endParaRPr lang="en-US"/>
        </a:p>
      </dgm:t>
    </dgm:pt>
    <dgm:pt modelId="{CA3F56D7-8453-4800-A501-EE6F7BA93438}" type="parTrans" cxnId="{74202518-F0EE-43F0-8F4D-6444C37DD9C9}">
      <dgm:prSet/>
      <dgm:spPr/>
      <dgm:t>
        <a:bodyPr/>
        <a:lstStyle/>
        <a:p>
          <a:endParaRPr lang="en-US"/>
        </a:p>
      </dgm:t>
    </dgm:pt>
    <dgm:pt modelId="{91669321-B02D-43FC-94B6-CC6C2FF05527}" type="sibTrans" cxnId="{74202518-F0EE-43F0-8F4D-6444C37DD9C9}">
      <dgm:prSet/>
      <dgm:spPr/>
      <dgm:t>
        <a:bodyPr/>
        <a:lstStyle/>
        <a:p>
          <a:endParaRPr lang="en-US"/>
        </a:p>
      </dgm:t>
    </dgm:pt>
    <dgm:pt modelId="{21E59C4E-7C13-4B15-BF43-96CFA595CDB1}">
      <dgm:prSet/>
      <dgm:spPr/>
      <dgm:t>
        <a:bodyPr/>
        <a:lstStyle/>
        <a:p>
          <a:r>
            <a:rPr lang="en-GB"/>
            <a:t>Serve viewers in IP-only homes</a:t>
          </a:r>
          <a:endParaRPr lang="en-US"/>
        </a:p>
      </dgm:t>
    </dgm:pt>
    <dgm:pt modelId="{ECAB23D4-BB35-482C-9838-61D3701AB291}" type="parTrans" cxnId="{DDBA96D4-CA8B-4C01-8BEB-6FB1FA182639}">
      <dgm:prSet/>
      <dgm:spPr/>
      <dgm:t>
        <a:bodyPr/>
        <a:lstStyle/>
        <a:p>
          <a:endParaRPr lang="en-US"/>
        </a:p>
      </dgm:t>
    </dgm:pt>
    <dgm:pt modelId="{CC3D3F6A-74DE-4A88-9E4E-A229C872D69A}" type="sibTrans" cxnId="{DDBA96D4-CA8B-4C01-8BEB-6FB1FA182639}">
      <dgm:prSet/>
      <dgm:spPr/>
      <dgm:t>
        <a:bodyPr/>
        <a:lstStyle/>
        <a:p>
          <a:endParaRPr lang="en-US"/>
        </a:p>
      </dgm:t>
    </dgm:pt>
    <dgm:pt modelId="{2541584B-17EE-4279-A709-6E731479B507}">
      <dgm:prSet/>
      <dgm:spPr/>
      <dgm:t>
        <a:bodyPr/>
        <a:lstStyle/>
        <a:p>
          <a:r>
            <a:rPr lang="en-GB"/>
            <a:t>Add value to DTT with IP-delivered features</a:t>
          </a:r>
          <a:endParaRPr lang="en-US"/>
        </a:p>
      </dgm:t>
    </dgm:pt>
    <dgm:pt modelId="{931F701F-7C33-4635-850E-B6F84B0CD720}" type="parTrans" cxnId="{29B8DEB1-4456-447B-8DE0-38DDBB044A2D}">
      <dgm:prSet/>
      <dgm:spPr/>
      <dgm:t>
        <a:bodyPr/>
        <a:lstStyle/>
        <a:p>
          <a:endParaRPr lang="en-US"/>
        </a:p>
      </dgm:t>
    </dgm:pt>
    <dgm:pt modelId="{702A158E-1C4F-4BC0-B99E-A680C4441CB8}" type="sibTrans" cxnId="{29B8DEB1-4456-447B-8DE0-38DDBB044A2D}">
      <dgm:prSet/>
      <dgm:spPr/>
      <dgm:t>
        <a:bodyPr/>
        <a:lstStyle/>
        <a:p>
          <a:endParaRPr lang="en-US"/>
        </a:p>
      </dgm:t>
    </dgm:pt>
    <dgm:pt modelId="{EC2B30AF-BFEE-4811-8595-214861585694}">
      <dgm:prSet/>
      <dgm:spPr/>
      <dgm:t>
        <a:bodyPr/>
        <a:lstStyle/>
        <a:p>
          <a:r>
            <a:rPr lang="en-GB"/>
            <a:t>Create a long-term development path for Saorview</a:t>
          </a:r>
          <a:endParaRPr lang="en-US"/>
        </a:p>
      </dgm:t>
    </dgm:pt>
    <dgm:pt modelId="{EEAB11A9-9834-42E7-A582-A665EF83ED0D}" type="parTrans" cxnId="{1D63A923-9BA2-4C89-8236-EF7188AA069C}">
      <dgm:prSet/>
      <dgm:spPr/>
      <dgm:t>
        <a:bodyPr/>
        <a:lstStyle/>
        <a:p>
          <a:endParaRPr lang="en-US"/>
        </a:p>
      </dgm:t>
    </dgm:pt>
    <dgm:pt modelId="{23542CE5-45EE-4C97-B3E3-C8CD9F3C4B4A}" type="sibTrans" cxnId="{1D63A923-9BA2-4C89-8236-EF7188AA069C}">
      <dgm:prSet/>
      <dgm:spPr/>
      <dgm:t>
        <a:bodyPr/>
        <a:lstStyle/>
        <a:p>
          <a:endParaRPr lang="en-US"/>
        </a:p>
      </dgm:t>
    </dgm:pt>
    <dgm:pt modelId="{0EA8E2C5-8AEE-4A06-8875-AE7B4835C507}">
      <dgm:prSet/>
      <dgm:spPr/>
      <dgm:t>
        <a:bodyPr/>
        <a:lstStyle/>
        <a:p>
          <a:r>
            <a:rPr lang="en-GB"/>
            <a:t>Serve OOH viewers</a:t>
          </a:r>
          <a:endParaRPr lang="en-US"/>
        </a:p>
      </dgm:t>
    </dgm:pt>
    <dgm:pt modelId="{927C1A50-97E2-462C-BE09-DF01D8DDDB20}" type="parTrans" cxnId="{9004419D-0900-4933-ADE8-BD60470BEF24}">
      <dgm:prSet/>
      <dgm:spPr/>
      <dgm:t>
        <a:bodyPr/>
        <a:lstStyle/>
        <a:p>
          <a:endParaRPr lang="en-US"/>
        </a:p>
      </dgm:t>
    </dgm:pt>
    <dgm:pt modelId="{21E52027-8907-4A60-95CD-3D73988EFA57}" type="sibTrans" cxnId="{9004419D-0900-4933-ADE8-BD60470BEF24}">
      <dgm:prSet/>
      <dgm:spPr/>
      <dgm:t>
        <a:bodyPr/>
        <a:lstStyle/>
        <a:p>
          <a:endParaRPr lang="en-US"/>
        </a:p>
      </dgm:t>
    </dgm:pt>
    <dgm:pt modelId="{0F85463B-1743-4D11-B4FF-A8CA917A8546}">
      <dgm:prSet/>
      <dgm:spPr/>
      <dgm:t>
        <a:bodyPr/>
        <a:lstStyle/>
        <a:p>
          <a:r>
            <a:rPr lang="en-GB"/>
            <a:t>While continuing to meet public service obligations </a:t>
          </a:r>
          <a:endParaRPr lang="en-US"/>
        </a:p>
      </dgm:t>
    </dgm:pt>
    <dgm:pt modelId="{8F1E1FAF-B1C4-4B71-9A35-95DBE6A8BA4A}" type="parTrans" cxnId="{79B9086A-7EC6-4442-923B-21B1F9980C39}">
      <dgm:prSet/>
      <dgm:spPr/>
      <dgm:t>
        <a:bodyPr/>
        <a:lstStyle/>
        <a:p>
          <a:endParaRPr lang="en-US"/>
        </a:p>
      </dgm:t>
    </dgm:pt>
    <dgm:pt modelId="{E6DC05C4-FE65-472D-9AAE-2E4CC5E0148F}" type="sibTrans" cxnId="{79B9086A-7EC6-4442-923B-21B1F9980C39}">
      <dgm:prSet/>
      <dgm:spPr/>
      <dgm:t>
        <a:bodyPr/>
        <a:lstStyle/>
        <a:p>
          <a:endParaRPr lang="en-US"/>
        </a:p>
      </dgm:t>
    </dgm:pt>
    <dgm:pt modelId="{B784122D-06B6-43D8-B332-9142EB7F0ED4}" type="pres">
      <dgm:prSet presAssocID="{45E87294-8E2D-4714-9DB6-C5D5BCC64487}" presName="Name0" presStyleCnt="0">
        <dgm:presLayoutVars>
          <dgm:dir/>
          <dgm:animLvl val="lvl"/>
          <dgm:resizeHandles val="exact"/>
        </dgm:presLayoutVars>
      </dgm:prSet>
      <dgm:spPr/>
    </dgm:pt>
    <dgm:pt modelId="{EFAA35CA-9D4C-447D-B530-3B5657219915}" type="pres">
      <dgm:prSet presAssocID="{F1E6D263-5742-442F-B5D7-7D8791F390B5}" presName="boxAndChildren" presStyleCnt="0"/>
      <dgm:spPr/>
    </dgm:pt>
    <dgm:pt modelId="{C99F628A-B38E-493D-98E2-B126E15F88AD}" type="pres">
      <dgm:prSet presAssocID="{F1E6D263-5742-442F-B5D7-7D8791F390B5}" presName="parentTextBox" presStyleLbl="node1" presStyleIdx="0" presStyleCnt="2"/>
      <dgm:spPr/>
    </dgm:pt>
    <dgm:pt modelId="{5037270E-1DF0-4373-B6E5-92951BEDBEFE}" type="pres">
      <dgm:prSet presAssocID="{F1E6D263-5742-442F-B5D7-7D8791F390B5}" presName="entireBox" presStyleLbl="node1" presStyleIdx="0" presStyleCnt="2"/>
      <dgm:spPr/>
    </dgm:pt>
    <dgm:pt modelId="{E28EBB43-B48C-48FD-A349-6F8B80B8E302}" type="pres">
      <dgm:prSet presAssocID="{F1E6D263-5742-442F-B5D7-7D8791F390B5}" presName="descendantBox" presStyleCnt="0"/>
      <dgm:spPr/>
    </dgm:pt>
    <dgm:pt modelId="{FB9B235E-E1FD-4F27-A8D0-B01516AA414D}" type="pres">
      <dgm:prSet presAssocID="{4D9321CF-BDB8-4E3D-94A8-D7B8A0D72F07}" presName="childTextBox" presStyleLbl="fgAccFollowNode1" presStyleIdx="0" presStyleCnt="6">
        <dgm:presLayoutVars>
          <dgm:bulletEnabled val="1"/>
        </dgm:presLayoutVars>
      </dgm:prSet>
      <dgm:spPr/>
    </dgm:pt>
    <dgm:pt modelId="{7FFB2E66-8CED-4847-8274-E9E8EEF16750}" type="pres">
      <dgm:prSet presAssocID="{21E59C4E-7C13-4B15-BF43-96CFA595CDB1}" presName="childTextBox" presStyleLbl="fgAccFollowNode1" presStyleIdx="1" presStyleCnt="6">
        <dgm:presLayoutVars>
          <dgm:bulletEnabled val="1"/>
        </dgm:presLayoutVars>
      </dgm:prSet>
      <dgm:spPr/>
    </dgm:pt>
    <dgm:pt modelId="{EC12073B-6765-47FE-A287-D74630FC5C01}" type="pres">
      <dgm:prSet presAssocID="{2541584B-17EE-4279-A709-6E731479B507}" presName="childTextBox" presStyleLbl="fgAccFollowNode1" presStyleIdx="2" presStyleCnt="6">
        <dgm:presLayoutVars>
          <dgm:bulletEnabled val="1"/>
        </dgm:presLayoutVars>
      </dgm:prSet>
      <dgm:spPr/>
    </dgm:pt>
    <dgm:pt modelId="{FF19825F-3EA0-46FC-8B7C-7FD2177DFAE0}" type="pres">
      <dgm:prSet presAssocID="{EC2B30AF-BFEE-4811-8595-214861585694}" presName="childTextBox" presStyleLbl="fgAccFollowNode1" presStyleIdx="3" presStyleCnt="6">
        <dgm:presLayoutVars>
          <dgm:bulletEnabled val="1"/>
        </dgm:presLayoutVars>
      </dgm:prSet>
      <dgm:spPr/>
    </dgm:pt>
    <dgm:pt modelId="{9B68EF36-AB15-4633-8AA5-92D52FA9E478}" type="pres">
      <dgm:prSet presAssocID="{0EA8E2C5-8AEE-4A06-8875-AE7B4835C507}" presName="childTextBox" presStyleLbl="fgAccFollowNode1" presStyleIdx="4" presStyleCnt="6">
        <dgm:presLayoutVars>
          <dgm:bulletEnabled val="1"/>
        </dgm:presLayoutVars>
      </dgm:prSet>
      <dgm:spPr/>
    </dgm:pt>
    <dgm:pt modelId="{2BD5FEBB-C76A-4FC6-AEA2-480E53108979}" type="pres">
      <dgm:prSet presAssocID="{0F85463B-1743-4D11-B4FF-A8CA917A8546}" presName="childTextBox" presStyleLbl="fgAccFollowNode1" presStyleIdx="5" presStyleCnt="6">
        <dgm:presLayoutVars>
          <dgm:bulletEnabled val="1"/>
        </dgm:presLayoutVars>
      </dgm:prSet>
      <dgm:spPr/>
    </dgm:pt>
    <dgm:pt modelId="{B17C11E7-8A9F-4015-96BB-1EF6A27AA7B0}" type="pres">
      <dgm:prSet presAssocID="{B3E9EFF7-A74D-4A20-B3A7-ECDE7BB6F65E}" presName="sp" presStyleCnt="0"/>
      <dgm:spPr/>
    </dgm:pt>
    <dgm:pt modelId="{E3534CF6-3FDB-4FBD-9BB1-A446AC27CFD7}" type="pres">
      <dgm:prSet presAssocID="{127CAD14-424F-457C-9FA0-B1FB357F7B8F}" presName="arrowAndChildren" presStyleCnt="0"/>
      <dgm:spPr/>
    </dgm:pt>
    <dgm:pt modelId="{C3EE8253-A318-4FFE-B484-A58156C0C926}" type="pres">
      <dgm:prSet presAssocID="{127CAD14-424F-457C-9FA0-B1FB357F7B8F}" presName="parentTextArrow" presStyleLbl="node1" presStyleIdx="1" presStyleCnt="2" custScaleY="27887"/>
      <dgm:spPr/>
    </dgm:pt>
  </dgm:ptLst>
  <dgm:cxnLst>
    <dgm:cxn modelId="{C5209013-73C1-4E27-9F2C-814393F15A42}" type="presOf" srcId="{21E59C4E-7C13-4B15-BF43-96CFA595CDB1}" destId="{7FFB2E66-8CED-4847-8274-E9E8EEF16750}" srcOrd="0" destOrd="0" presId="urn:microsoft.com/office/officeart/2005/8/layout/process4"/>
    <dgm:cxn modelId="{74202518-F0EE-43F0-8F4D-6444C37DD9C9}" srcId="{F1E6D263-5742-442F-B5D7-7D8791F390B5}" destId="{4D9321CF-BDB8-4E3D-94A8-D7B8A0D72F07}" srcOrd="0" destOrd="0" parTransId="{CA3F56D7-8453-4800-A501-EE6F7BA93438}" sibTransId="{91669321-B02D-43FC-94B6-CC6C2FF05527}"/>
    <dgm:cxn modelId="{1D63A923-9BA2-4C89-8236-EF7188AA069C}" srcId="{F1E6D263-5742-442F-B5D7-7D8791F390B5}" destId="{EC2B30AF-BFEE-4811-8595-214861585694}" srcOrd="3" destOrd="0" parTransId="{EEAB11A9-9834-42E7-A582-A665EF83ED0D}" sibTransId="{23542CE5-45EE-4C97-B3E3-C8CD9F3C4B4A}"/>
    <dgm:cxn modelId="{FB00EB2C-105A-4756-BD87-C62E45919E02}" type="presOf" srcId="{2541584B-17EE-4279-A709-6E731479B507}" destId="{EC12073B-6765-47FE-A287-D74630FC5C01}" srcOrd="0" destOrd="0" presId="urn:microsoft.com/office/officeart/2005/8/layout/process4"/>
    <dgm:cxn modelId="{238EBF37-D3B3-4982-A3F1-12B65347E32C}" type="presOf" srcId="{45E87294-8E2D-4714-9DB6-C5D5BCC64487}" destId="{B784122D-06B6-43D8-B332-9142EB7F0ED4}" srcOrd="0" destOrd="0" presId="urn:microsoft.com/office/officeart/2005/8/layout/process4"/>
    <dgm:cxn modelId="{79B9086A-7EC6-4442-923B-21B1F9980C39}" srcId="{F1E6D263-5742-442F-B5D7-7D8791F390B5}" destId="{0F85463B-1743-4D11-B4FF-A8CA917A8546}" srcOrd="5" destOrd="0" parTransId="{8F1E1FAF-B1C4-4B71-9A35-95DBE6A8BA4A}" sibTransId="{E6DC05C4-FE65-472D-9AAE-2E4CC5E0148F}"/>
    <dgm:cxn modelId="{119E784C-8360-49FA-8A56-920AFE1FFE46}" srcId="{45E87294-8E2D-4714-9DB6-C5D5BCC64487}" destId="{127CAD14-424F-457C-9FA0-B1FB357F7B8F}" srcOrd="0" destOrd="0" parTransId="{44FDE6F2-1C5A-4204-B784-A3BA9EA54D0F}" sibTransId="{B3E9EFF7-A74D-4A20-B3A7-ECDE7BB6F65E}"/>
    <dgm:cxn modelId="{EC546757-088A-4438-99B1-C9D879049CD4}" type="presOf" srcId="{4D9321CF-BDB8-4E3D-94A8-D7B8A0D72F07}" destId="{FB9B235E-E1FD-4F27-A8D0-B01516AA414D}" srcOrd="0" destOrd="0" presId="urn:microsoft.com/office/officeart/2005/8/layout/process4"/>
    <dgm:cxn modelId="{292BCA9A-A606-4F34-A30C-F16AA75DA19A}" srcId="{45E87294-8E2D-4714-9DB6-C5D5BCC64487}" destId="{F1E6D263-5742-442F-B5D7-7D8791F390B5}" srcOrd="1" destOrd="0" parTransId="{369F30A6-F59C-4D75-807F-D63752E29063}" sibTransId="{704ED79E-A276-4FC9-B419-7E145DAAC7D7}"/>
    <dgm:cxn modelId="{9004419D-0900-4933-ADE8-BD60470BEF24}" srcId="{F1E6D263-5742-442F-B5D7-7D8791F390B5}" destId="{0EA8E2C5-8AEE-4A06-8875-AE7B4835C507}" srcOrd="4" destOrd="0" parTransId="{927C1A50-97E2-462C-BE09-DF01D8DDDB20}" sibTransId="{21E52027-8907-4A60-95CD-3D73988EFA57}"/>
    <dgm:cxn modelId="{491830AC-3037-426E-BD67-EA184339E429}" type="presOf" srcId="{F1E6D263-5742-442F-B5D7-7D8791F390B5}" destId="{C99F628A-B38E-493D-98E2-B126E15F88AD}" srcOrd="0" destOrd="0" presId="urn:microsoft.com/office/officeart/2005/8/layout/process4"/>
    <dgm:cxn modelId="{29B8DEB1-4456-447B-8DE0-38DDBB044A2D}" srcId="{F1E6D263-5742-442F-B5D7-7D8791F390B5}" destId="{2541584B-17EE-4279-A709-6E731479B507}" srcOrd="2" destOrd="0" parTransId="{931F701F-7C33-4635-850E-B6F84B0CD720}" sibTransId="{702A158E-1C4F-4BC0-B99E-A680C4441CB8}"/>
    <dgm:cxn modelId="{DDBA96D4-CA8B-4C01-8BEB-6FB1FA182639}" srcId="{F1E6D263-5742-442F-B5D7-7D8791F390B5}" destId="{21E59C4E-7C13-4B15-BF43-96CFA595CDB1}" srcOrd="1" destOrd="0" parTransId="{ECAB23D4-BB35-482C-9838-61D3701AB291}" sibTransId="{CC3D3F6A-74DE-4A88-9E4E-A229C872D69A}"/>
    <dgm:cxn modelId="{04E0ADD5-B79C-4E44-AA6C-C000142ED531}" type="presOf" srcId="{127CAD14-424F-457C-9FA0-B1FB357F7B8F}" destId="{C3EE8253-A318-4FFE-B484-A58156C0C926}" srcOrd="0" destOrd="0" presId="urn:microsoft.com/office/officeart/2005/8/layout/process4"/>
    <dgm:cxn modelId="{4A3918DE-FF00-42E1-A199-C10B256D140E}" type="presOf" srcId="{0EA8E2C5-8AEE-4A06-8875-AE7B4835C507}" destId="{9B68EF36-AB15-4633-8AA5-92D52FA9E478}" srcOrd="0" destOrd="0" presId="urn:microsoft.com/office/officeart/2005/8/layout/process4"/>
    <dgm:cxn modelId="{6FC852E2-D4E2-4C20-B252-CC6706D33C42}" type="presOf" srcId="{0F85463B-1743-4D11-B4FF-A8CA917A8546}" destId="{2BD5FEBB-C76A-4FC6-AEA2-480E53108979}" srcOrd="0" destOrd="0" presId="urn:microsoft.com/office/officeart/2005/8/layout/process4"/>
    <dgm:cxn modelId="{D48356E3-F2D7-4B74-8ED8-E8C12AE7EB23}" type="presOf" srcId="{EC2B30AF-BFEE-4811-8595-214861585694}" destId="{FF19825F-3EA0-46FC-8B7C-7FD2177DFAE0}" srcOrd="0" destOrd="0" presId="urn:microsoft.com/office/officeart/2005/8/layout/process4"/>
    <dgm:cxn modelId="{306CAAE5-A93A-44AF-AD33-F7C1939418E4}" type="presOf" srcId="{F1E6D263-5742-442F-B5D7-7D8791F390B5}" destId="{5037270E-1DF0-4373-B6E5-92951BEDBEFE}" srcOrd="1" destOrd="0" presId="urn:microsoft.com/office/officeart/2005/8/layout/process4"/>
    <dgm:cxn modelId="{7215EDB7-92E7-437B-B35D-EB05A5D3D404}" type="presParOf" srcId="{B784122D-06B6-43D8-B332-9142EB7F0ED4}" destId="{EFAA35CA-9D4C-447D-B530-3B5657219915}" srcOrd="0" destOrd="0" presId="urn:microsoft.com/office/officeart/2005/8/layout/process4"/>
    <dgm:cxn modelId="{1A0D8AA0-560A-4192-90D8-7C531A273E92}" type="presParOf" srcId="{EFAA35CA-9D4C-447D-B530-3B5657219915}" destId="{C99F628A-B38E-493D-98E2-B126E15F88AD}" srcOrd="0" destOrd="0" presId="urn:microsoft.com/office/officeart/2005/8/layout/process4"/>
    <dgm:cxn modelId="{CECA1AA7-A843-4EFC-93C8-1D42E2C5B7E7}" type="presParOf" srcId="{EFAA35CA-9D4C-447D-B530-3B5657219915}" destId="{5037270E-1DF0-4373-B6E5-92951BEDBEFE}" srcOrd="1" destOrd="0" presId="urn:microsoft.com/office/officeart/2005/8/layout/process4"/>
    <dgm:cxn modelId="{E6978891-16A6-4C22-9FA2-7E86B62199C4}" type="presParOf" srcId="{EFAA35CA-9D4C-447D-B530-3B5657219915}" destId="{E28EBB43-B48C-48FD-A349-6F8B80B8E302}" srcOrd="2" destOrd="0" presId="urn:microsoft.com/office/officeart/2005/8/layout/process4"/>
    <dgm:cxn modelId="{AA505503-1D69-4C4C-8B7F-77E6795D475E}" type="presParOf" srcId="{E28EBB43-B48C-48FD-A349-6F8B80B8E302}" destId="{FB9B235E-E1FD-4F27-A8D0-B01516AA414D}" srcOrd="0" destOrd="0" presId="urn:microsoft.com/office/officeart/2005/8/layout/process4"/>
    <dgm:cxn modelId="{A1C7FC68-9E86-49E0-B4D4-5EBF6AB7F191}" type="presParOf" srcId="{E28EBB43-B48C-48FD-A349-6F8B80B8E302}" destId="{7FFB2E66-8CED-4847-8274-E9E8EEF16750}" srcOrd="1" destOrd="0" presId="urn:microsoft.com/office/officeart/2005/8/layout/process4"/>
    <dgm:cxn modelId="{4702FA75-D618-47E0-9ED6-4568513AC0A7}" type="presParOf" srcId="{E28EBB43-B48C-48FD-A349-6F8B80B8E302}" destId="{EC12073B-6765-47FE-A287-D74630FC5C01}" srcOrd="2" destOrd="0" presId="urn:microsoft.com/office/officeart/2005/8/layout/process4"/>
    <dgm:cxn modelId="{A80A8134-1863-41F1-8920-FED83733D700}" type="presParOf" srcId="{E28EBB43-B48C-48FD-A349-6F8B80B8E302}" destId="{FF19825F-3EA0-46FC-8B7C-7FD2177DFAE0}" srcOrd="3" destOrd="0" presId="urn:microsoft.com/office/officeart/2005/8/layout/process4"/>
    <dgm:cxn modelId="{BFDB090F-1880-432B-8500-638FEA144459}" type="presParOf" srcId="{E28EBB43-B48C-48FD-A349-6F8B80B8E302}" destId="{9B68EF36-AB15-4633-8AA5-92D52FA9E478}" srcOrd="4" destOrd="0" presId="urn:microsoft.com/office/officeart/2005/8/layout/process4"/>
    <dgm:cxn modelId="{8F7A345F-547B-4004-BF6F-8D43017E1574}" type="presParOf" srcId="{E28EBB43-B48C-48FD-A349-6F8B80B8E302}" destId="{2BD5FEBB-C76A-4FC6-AEA2-480E53108979}" srcOrd="5" destOrd="0" presId="urn:microsoft.com/office/officeart/2005/8/layout/process4"/>
    <dgm:cxn modelId="{D769868A-40F7-4C94-8638-F81907267DDA}" type="presParOf" srcId="{B784122D-06B6-43D8-B332-9142EB7F0ED4}" destId="{B17C11E7-8A9F-4015-96BB-1EF6A27AA7B0}" srcOrd="1" destOrd="0" presId="urn:microsoft.com/office/officeart/2005/8/layout/process4"/>
    <dgm:cxn modelId="{3FF73812-9F0C-4ABF-922C-E970D0B73F1A}" type="presParOf" srcId="{B784122D-06B6-43D8-B332-9142EB7F0ED4}" destId="{E3534CF6-3FDB-4FBD-9BB1-A446AC27CFD7}" srcOrd="2" destOrd="0" presId="urn:microsoft.com/office/officeart/2005/8/layout/process4"/>
    <dgm:cxn modelId="{0011F53E-5A39-4295-83E6-A06085EDC030}" type="presParOf" srcId="{E3534CF6-3FDB-4FBD-9BB1-A446AC27CFD7}" destId="{C3EE8253-A318-4FFE-B484-A58156C0C926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4DD9D27-32D3-48B7-8949-88B0D4C79494}" type="doc">
      <dgm:prSet loTypeId="urn:microsoft.com/office/officeart/2005/8/layout/default" loCatId="list" qsTypeId="urn:microsoft.com/office/officeart/2005/8/quickstyle/simple5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CD165147-D7BA-49A7-845A-8045012DD675}">
      <dgm:prSet/>
      <dgm:spPr/>
      <dgm:t>
        <a:bodyPr/>
        <a:lstStyle/>
        <a:p>
          <a:r>
            <a:rPr lang="en-GB"/>
            <a:t>DVB-I facilitates our ‘Smart Follower’ strategy</a:t>
          </a:r>
          <a:endParaRPr lang="en-US"/>
        </a:p>
      </dgm:t>
    </dgm:pt>
    <dgm:pt modelId="{C64FCBF3-4324-4B5B-8B83-8085959C8292}" type="parTrans" cxnId="{72548D80-40AB-4DB9-A7C0-CC43C7474C55}">
      <dgm:prSet/>
      <dgm:spPr/>
      <dgm:t>
        <a:bodyPr/>
        <a:lstStyle/>
        <a:p>
          <a:endParaRPr lang="en-US"/>
        </a:p>
      </dgm:t>
    </dgm:pt>
    <dgm:pt modelId="{9B55385C-586A-426E-A941-2BE15FA02DAF}" type="sibTrans" cxnId="{72548D80-40AB-4DB9-A7C0-CC43C7474C55}">
      <dgm:prSet/>
      <dgm:spPr/>
      <dgm:t>
        <a:bodyPr/>
        <a:lstStyle/>
        <a:p>
          <a:endParaRPr lang="en-US"/>
        </a:p>
      </dgm:t>
    </dgm:pt>
    <dgm:pt modelId="{69912066-3C7F-4157-BBA1-7FC0C344555C}">
      <dgm:prSet/>
      <dgm:spPr/>
      <dgm:t>
        <a:bodyPr/>
        <a:lstStyle/>
        <a:p>
          <a:r>
            <a:rPr lang="en-GB"/>
            <a:t>Low risk, high impact</a:t>
          </a:r>
          <a:endParaRPr lang="en-US"/>
        </a:p>
      </dgm:t>
    </dgm:pt>
    <dgm:pt modelId="{58D8EF36-1B7E-421D-8E36-6AC368A54B67}" type="parTrans" cxnId="{A39F57C4-11F7-40C3-97CF-5C7B004625E2}">
      <dgm:prSet/>
      <dgm:spPr/>
      <dgm:t>
        <a:bodyPr/>
        <a:lstStyle/>
        <a:p>
          <a:endParaRPr lang="en-US"/>
        </a:p>
      </dgm:t>
    </dgm:pt>
    <dgm:pt modelId="{5CFA1208-99A9-477E-B6B6-A467B6B67304}" type="sibTrans" cxnId="{A39F57C4-11F7-40C3-97CF-5C7B004625E2}">
      <dgm:prSet/>
      <dgm:spPr/>
      <dgm:t>
        <a:bodyPr/>
        <a:lstStyle/>
        <a:p>
          <a:endParaRPr lang="en-US"/>
        </a:p>
      </dgm:t>
    </dgm:pt>
    <dgm:pt modelId="{D8CC765D-A67D-49C2-B7AB-DB1A24A9B160}">
      <dgm:prSet/>
      <dgm:spPr/>
      <dgm:t>
        <a:bodyPr/>
        <a:lstStyle/>
        <a:p>
          <a:r>
            <a:rPr lang="en-GB"/>
            <a:t>Incremental product and feature development</a:t>
          </a:r>
          <a:endParaRPr lang="en-US"/>
        </a:p>
      </dgm:t>
    </dgm:pt>
    <dgm:pt modelId="{BDDDF0A5-72F2-4533-A52B-6A0AD9A25419}" type="parTrans" cxnId="{FC431545-B37B-48A6-9EF5-1FBE672230CC}">
      <dgm:prSet/>
      <dgm:spPr/>
      <dgm:t>
        <a:bodyPr/>
        <a:lstStyle/>
        <a:p>
          <a:endParaRPr lang="en-US"/>
        </a:p>
      </dgm:t>
    </dgm:pt>
    <dgm:pt modelId="{B056A91F-A1AA-4129-B725-BF7C1FD75EAD}" type="sibTrans" cxnId="{FC431545-B37B-48A6-9EF5-1FBE672230CC}">
      <dgm:prSet/>
      <dgm:spPr/>
      <dgm:t>
        <a:bodyPr/>
        <a:lstStyle/>
        <a:p>
          <a:endParaRPr lang="en-US"/>
        </a:p>
      </dgm:t>
    </dgm:pt>
    <dgm:pt modelId="{C1C06D6F-2673-4780-8F9E-870AD8AB2FD1}">
      <dgm:prSet/>
      <dgm:spPr/>
      <dgm:t>
        <a:bodyPr/>
        <a:lstStyle/>
        <a:p>
          <a:r>
            <a:rPr lang="en-GB"/>
            <a:t>Facilitates broadcaster application discovery and prominence</a:t>
          </a:r>
          <a:endParaRPr lang="en-US"/>
        </a:p>
      </dgm:t>
    </dgm:pt>
    <dgm:pt modelId="{1FA86AA9-7EF3-4988-8CBC-2781CBF6B1BC}" type="parTrans" cxnId="{DDFE0299-30A6-40E3-9F79-74A64DB03E10}">
      <dgm:prSet/>
      <dgm:spPr/>
      <dgm:t>
        <a:bodyPr/>
        <a:lstStyle/>
        <a:p>
          <a:endParaRPr lang="en-US"/>
        </a:p>
      </dgm:t>
    </dgm:pt>
    <dgm:pt modelId="{48E3627C-54E6-4860-9D7D-D78A6C29E41B}" type="sibTrans" cxnId="{DDFE0299-30A6-40E3-9F79-74A64DB03E10}">
      <dgm:prSet/>
      <dgm:spPr/>
      <dgm:t>
        <a:bodyPr/>
        <a:lstStyle/>
        <a:p>
          <a:endParaRPr lang="en-US"/>
        </a:p>
      </dgm:t>
    </dgm:pt>
    <dgm:pt modelId="{FB9DD2FB-7554-43D1-8FB5-EB727482B5D2}">
      <dgm:prSet/>
      <dgm:spPr/>
      <dgm:t>
        <a:bodyPr/>
        <a:lstStyle/>
        <a:p>
          <a:r>
            <a:rPr lang="en-GB" dirty="0"/>
            <a:t>Box sets, CUTV and restart</a:t>
          </a:r>
          <a:endParaRPr lang="en-US" dirty="0"/>
        </a:p>
      </dgm:t>
    </dgm:pt>
    <dgm:pt modelId="{430C0DD1-2CD0-4A4E-A6D7-976C03923C1F}" type="parTrans" cxnId="{EB1E946B-6B75-42A2-A57E-C51797DD6951}">
      <dgm:prSet/>
      <dgm:spPr/>
      <dgm:t>
        <a:bodyPr/>
        <a:lstStyle/>
        <a:p>
          <a:endParaRPr lang="en-US"/>
        </a:p>
      </dgm:t>
    </dgm:pt>
    <dgm:pt modelId="{BB789D8C-3552-4D76-ADEB-75EDCC46506F}" type="sibTrans" cxnId="{EB1E946B-6B75-42A2-A57E-C51797DD6951}">
      <dgm:prSet/>
      <dgm:spPr/>
      <dgm:t>
        <a:bodyPr/>
        <a:lstStyle/>
        <a:p>
          <a:endParaRPr lang="en-US"/>
        </a:p>
      </dgm:t>
    </dgm:pt>
    <dgm:pt modelId="{0C8816CF-F450-48AF-A61F-B15D8A51BEB9}">
      <dgm:prSet/>
      <dgm:spPr/>
      <dgm:t>
        <a:bodyPr/>
        <a:lstStyle/>
        <a:p>
          <a:r>
            <a:rPr lang="en-GB"/>
            <a:t>Important to implement according to common profile</a:t>
          </a:r>
          <a:endParaRPr lang="en-US"/>
        </a:p>
      </dgm:t>
    </dgm:pt>
    <dgm:pt modelId="{573D7742-3124-4718-BFD6-BA3B1CA76A22}" type="parTrans" cxnId="{0C05A5CF-F2DE-4386-9F30-137B05EBBEDA}">
      <dgm:prSet/>
      <dgm:spPr/>
      <dgm:t>
        <a:bodyPr/>
        <a:lstStyle/>
        <a:p>
          <a:endParaRPr lang="en-US"/>
        </a:p>
      </dgm:t>
    </dgm:pt>
    <dgm:pt modelId="{E702F3A7-9566-4D18-8C1B-5D03DE922CA8}" type="sibTrans" cxnId="{0C05A5CF-F2DE-4386-9F30-137B05EBBEDA}">
      <dgm:prSet/>
      <dgm:spPr/>
      <dgm:t>
        <a:bodyPr/>
        <a:lstStyle/>
        <a:p>
          <a:endParaRPr lang="en-US"/>
        </a:p>
      </dgm:t>
    </dgm:pt>
    <dgm:pt modelId="{483A5E3C-BF9F-470E-A706-5ACED9D80460}">
      <dgm:prSet/>
      <dgm:spPr/>
      <dgm:t>
        <a:bodyPr/>
        <a:lstStyle/>
        <a:p>
          <a:r>
            <a:rPr lang="en-GB"/>
            <a:t>Especially true for small markets such as Ireland</a:t>
          </a:r>
          <a:endParaRPr lang="en-US"/>
        </a:p>
      </dgm:t>
    </dgm:pt>
    <dgm:pt modelId="{1DFD7CB3-D58C-45C7-84A6-83AA5D2993B5}" type="parTrans" cxnId="{90A3F909-5304-489A-BBF7-5151C5913D77}">
      <dgm:prSet/>
      <dgm:spPr/>
      <dgm:t>
        <a:bodyPr/>
        <a:lstStyle/>
        <a:p>
          <a:endParaRPr lang="en-US"/>
        </a:p>
      </dgm:t>
    </dgm:pt>
    <dgm:pt modelId="{6E13A4D5-C2C9-4605-B37D-46964A20EF2A}" type="sibTrans" cxnId="{90A3F909-5304-489A-BBF7-5151C5913D77}">
      <dgm:prSet/>
      <dgm:spPr/>
      <dgm:t>
        <a:bodyPr/>
        <a:lstStyle/>
        <a:p>
          <a:endParaRPr lang="en-US"/>
        </a:p>
      </dgm:t>
    </dgm:pt>
    <dgm:pt modelId="{0D95E403-E083-45D5-AC53-8FDC9A36ACF4}">
      <dgm:prSet/>
      <dgm:spPr/>
      <dgm:t>
        <a:bodyPr/>
        <a:lstStyle/>
        <a:p>
          <a:r>
            <a:rPr lang="en-GB"/>
            <a:t>Technical standards compliance</a:t>
          </a:r>
          <a:endParaRPr lang="en-US"/>
        </a:p>
      </dgm:t>
    </dgm:pt>
    <dgm:pt modelId="{C91369EE-6042-4628-AEFA-A20315F03679}" type="parTrans" cxnId="{0478CF6B-587E-4421-9372-B6D09BC358E0}">
      <dgm:prSet/>
      <dgm:spPr/>
      <dgm:t>
        <a:bodyPr/>
        <a:lstStyle/>
        <a:p>
          <a:endParaRPr lang="en-US"/>
        </a:p>
      </dgm:t>
    </dgm:pt>
    <dgm:pt modelId="{3C91F057-13AC-45D0-A4F6-A2C8B9F167B8}" type="sibTrans" cxnId="{0478CF6B-587E-4421-9372-B6D09BC358E0}">
      <dgm:prSet/>
      <dgm:spPr/>
      <dgm:t>
        <a:bodyPr/>
        <a:lstStyle/>
        <a:p>
          <a:endParaRPr lang="en-US"/>
        </a:p>
      </dgm:t>
    </dgm:pt>
    <dgm:pt modelId="{81C2D543-B056-4105-AF65-1B59E7BBAA78}">
      <dgm:prSet/>
      <dgm:spPr/>
      <dgm:t>
        <a:bodyPr/>
        <a:lstStyle/>
        <a:p>
          <a:r>
            <a:rPr lang="en-GB"/>
            <a:t>Communication with manufacturers – vital</a:t>
          </a:r>
          <a:endParaRPr lang="en-US"/>
        </a:p>
      </dgm:t>
    </dgm:pt>
    <dgm:pt modelId="{792BE323-C980-446E-9CCC-5620515B2384}" type="parTrans" cxnId="{C42467AB-6795-43E0-B224-3F17B7222EE6}">
      <dgm:prSet/>
      <dgm:spPr/>
      <dgm:t>
        <a:bodyPr/>
        <a:lstStyle/>
        <a:p>
          <a:endParaRPr lang="en-US"/>
        </a:p>
      </dgm:t>
    </dgm:pt>
    <dgm:pt modelId="{A7C6B2D3-3877-4494-BF17-6355AA1AD62A}" type="sibTrans" cxnId="{C42467AB-6795-43E0-B224-3F17B7222EE6}">
      <dgm:prSet/>
      <dgm:spPr/>
      <dgm:t>
        <a:bodyPr/>
        <a:lstStyle/>
        <a:p>
          <a:endParaRPr lang="en-US"/>
        </a:p>
      </dgm:t>
    </dgm:pt>
    <dgm:pt modelId="{7E643260-1208-4644-B378-C81AFDC77F1C}">
      <dgm:prSet/>
      <dgm:spPr/>
      <dgm:t>
        <a:bodyPr/>
        <a:lstStyle/>
        <a:p>
          <a:r>
            <a:rPr lang="en-GB" dirty="0"/>
            <a:t>Implementation group</a:t>
          </a:r>
          <a:endParaRPr lang="en-US" dirty="0"/>
        </a:p>
      </dgm:t>
    </dgm:pt>
    <dgm:pt modelId="{AD497BBB-0857-497E-A6AA-7B6DACF35567}" type="parTrans" cxnId="{C7E97906-0CC9-4AF5-B47A-0DF1610297F8}">
      <dgm:prSet/>
      <dgm:spPr/>
      <dgm:t>
        <a:bodyPr/>
        <a:lstStyle/>
        <a:p>
          <a:endParaRPr lang="en-US"/>
        </a:p>
      </dgm:t>
    </dgm:pt>
    <dgm:pt modelId="{B2B35A1B-90CE-486D-9B72-7BA62B16C5CF}" type="sibTrans" cxnId="{C7E97906-0CC9-4AF5-B47A-0DF1610297F8}">
      <dgm:prSet/>
      <dgm:spPr/>
      <dgm:t>
        <a:bodyPr/>
        <a:lstStyle/>
        <a:p>
          <a:endParaRPr lang="en-US"/>
        </a:p>
      </dgm:t>
    </dgm:pt>
    <dgm:pt modelId="{CA82B6F4-C72F-4FA2-9CFF-144401F945DF}">
      <dgm:prSet/>
      <dgm:spPr/>
      <dgm:t>
        <a:bodyPr/>
        <a:lstStyle/>
        <a:p>
          <a:r>
            <a:rPr lang="en-GB"/>
            <a:t>Offers a path to further product development</a:t>
          </a:r>
          <a:endParaRPr lang="en-US"/>
        </a:p>
      </dgm:t>
    </dgm:pt>
    <dgm:pt modelId="{646E795A-CA77-4886-8E7B-C39CC46437A8}" type="parTrans" cxnId="{DB043245-E47B-492E-AEFC-BA5DC652412E}">
      <dgm:prSet/>
      <dgm:spPr/>
      <dgm:t>
        <a:bodyPr/>
        <a:lstStyle/>
        <a:p>
          <a:endParaRPr lang="en-US"/>
        </a:p>
      </dgm:t>
    </dgm:pt>
    <dgm:pt modelId="{B454B96C-753D-4262-AED4-D652C82E46A8}" type="sibTrans" cxnId="{DB043245-E47B-492E-AEFC-BA5DC652412E}">
      <dgm:prSet/>
      <dgm:spPr/>
      <dgm:t>
        <a:bodyPr/>
        <a:lstStyle/>
        <a:p>
          <a:endParaRPr lang="en-US"/>
        </a:p>
      </dgm:t>
    </dgm:pt>
    <dgm:pt modelId="{C6FB6CBE-C002-4EEE-8B2E-729F2200197B}">
      <dgm:prSet/>
      <dgm:spPr/>
      <dgm:t>
        <a:bodyPr/>
        <a:lstStyle/>
        <a:p>
          <a:r>
            <a:rPr lang="en-GB"/>
            <a:t>Future options for enhanced UI, OOH content discovery, FAST / event channels, local content</a:t>
          </a:r>
          <a:endParaRPr lang="en-US"/>
        </a:p>
      </dgm:t>
    </dgm:pt>
    <dgm:pt modelId="{A47CE91C-CA9A-4BAC-A536-EF83C8A42908}" type="parTrans" cxnId="{EF81B8C3-A4A9-4970-ABEB-4B366DAB8DDE}">
      <dgm:prSet/>
      <dgm:spPr/>
      <dgm:t>
        <a:bodyPr/>
        <a:lstStyle/>
        <a:p>
          <a:endParaRPr lang="en-US"/>
        </a:p>
      </dgm:t>
    </dgm:pt>
    <dgm:pt modelId="{474958E6-F78B-4DB6-BEA5-4C37596DE503}" type="sibTrans" cxnId="{EF81B8C3-A4A9-4970-ABEB-4B366DAB8DDE}">
      <dgm:prSet/>
      <dgm:spPr/>
      <dgm:t>
        <a:bodyPr/>
        <a:lstStyle/>
        <a:p>
          <a:endParaRPr lang="en-US"/>
        </a:p>
      </dgm:t>
    </dgm:pt>
    <dgm:pt modelId="{5089EBDF-54B7-4207-9EBB-7CAB5C4A7230}">
      <dgm:prSet/>
      <dgm:spPr/>
      <dgm:t>
        <a:bodyPr/>
        <a:lstStyle/>
        <a:p>
          <a:r>
            <a:rPr lang="en-GB" dirty="0"/>
            <a:t>Important to serve homes with legacy devices</a:t>
          </a:r>
          <a:endParaRPr lang="en-US" dirty="0"/>
        </a:p>
      </dgm:t>
    </dgm:pt>
    <dgm:pt modelId="{1752E61D-6D19-43FF-9FC4-F467A5C70232}" type="parTrans" cxnId="{8967515E-A012-406C-BEF5-B5910D80D6EE}">
      <dgm:prSet/>
      <dgm:spPr/>
      <dgm:t>
        <a:bodyPr/>
        <a:lstStyle/>
        <a:p>
          <a:endParaRPr lang="en-US"/>
        </a:p>
      </dgm:t>
    </dgm:pt>
    <dgm:pt modelId="{A39B115F-0BB3-4063-BDA6-CB87A7684C9D}" type="sibTrans" cxnId="{8967515E-A012-406C-BEF5-B5910D80D6EE}">
      <dgm:prSet/>
      <dgm:spPr/>
      <dgm:t>
        <a:bodyPr/>
        <a:lstStyle/>
        <a:p>
          <a:endParaRPr lang="en-US"/>
        </a:p>
      </dgm:t>
    </dgm:pt>
    <dgm:pt modelId="{E798022F-A24C-48F0-B83A-C668A1FB9F1B}" type="pres">
      <dgm:prSet presAssocID="{E4DD9D27-32D3-48B7-8949-88B0D4C79494}" presName="diagram" presStyleCnt="0">
        <dgm:presLayoutVars>
          <dgm:dir/>
          <dgm:resizeHandles val="exact"/>
        </dgm:presLayoutVars>
      </dgm:prSet>
      <dgm:spPr/>
    </dgm:pt>
    <dgm:pt modelId="{96F8A34C-5382-4DC2-84EF-3F1932FCED9E}" type="pres">
      <dgm:prSet presAssocID="{CD165147-D7BA-49A7-845A-8045012DD675}" presName="node" presStyleLbl="node1" presStyleIdx="0" presStyleCnt="9">
        <dgm:presLayoutVars>
          <dgm:bulletEnabled val="1"/>
        </dgm:presLayoutVars>
      </dgm:prSet>
      <dgm:spPr/>
    </dgm:pt>
    <dgm:pt modelId="{B11B3BA5-F57C-4C60-BECE-72E67759C4C2}" type="pres">
      <dgm:prSet presAssocID="{9B55385C-586A-426E-A941-2BE15FA02DAF}" presName="sibTrans" presStyleCnt="0"/>
      <dgm:spPr/>
    </dgm:pt>
    <dgm:pt modelId="{C1BDEC9E-F8D1-4BE6-B6AA-01DE3E5FA351}" type="pres">
      <dgm:prSet presAssocID="{69912066-3C7F-4157-BBA1-7FC0C344555C}" presName="node" presStyleLbl="node1" presStyleIdx="1" presStyleCnt="9">
        <dgm:presLayoutVars>
          <dgm:bulletEnabled val="1"/>
        </dgm:presLayoutVars>
      </dgm:prSet>
      <dgm:spPr/>
    </dgm:pt>
    <dgm:pt modelId="{A4FBF7D1-943B-45A2-A728-188B612B3CF1}" type="pres">
      <dgm:prSet presAssocID="{5CFA1208-99A9-477E-B6B6-A467B6B67304}" presName="sibTrans" presStyleCnt="0"/>
      <dgm:spPr/>
    </dgm:pt>
    <dgm:pt modelId="{98A36FC8-58D2-49DB-ABC3-CD67B96F5566}" type="pres">
      <dgm:prSet presAssocID="{D8CC765D-A67D-49C2-B7AB-DB1A24A9B160}" presName="node" presStyleLbl="node1" presStyleIdx="2" presStyleCnt="9">
        <dgm:presLayoutVars>
          <dgm:bulletEnabled val="1"/>
        </dgm:presLayoutVars>
      </dgm:prSet>
      <dgm:spPr/>
    </dgm:pt>
    <dgm:pt modelId="{008B35A8-4E9B-4AFB-9E6A-231A7E74D0C5}" type="pres">
      <dgm:prSet presAssocID="{B056A91F-A1AA-4129-B725-BF7C1FD75EAD}" presName="sibTrans" presStyleCnt="0"/>
      <dgm:spPr/>
    </dgm:pt>
    <dgm:pt modelId="{C317DCBD-E8AB-44FB-BC43-57475EC4537F}" type="pres">
      <dgm:prSet presAssocID="{C1C06D6F-2673-4780-8F9E-870AD8AB2FD1}" presName="node" presStyleLbl="node1" presStyleIdx="3" presStyleCnt="9">
        <dgm:presLayoutVars>
          <dgm:bulletEnabled val="1"/>
        </dgm:presLayoutVars>
      </dgm:prSet>
      <dgm:spPr/>
    </dgm:pt>
    <dgm:pt modelId="{6C9B8DEC-4337-447B-BBE9-7BD259275200}" type="pres">
      <dgm:prSet presAssocID="{48E3627C-54E6-4860-9D7D-D78A6C29E41B}" presName="sibTrans" presStyleCnt="0"/>
      <dgm:spPr/>
    </dgm:pt>
    <dgm:pt modelId="{733382E8-6DA9-4381-AC0C-0BBA02C711B1}" type="pres">
      <dgm:prSet presAssocID="{0C8816CF-F450-48AF-A61F-B15D8A51BEB9}" presName="node" presStyleLbl="node1" presStyleIdx="4" presStyleCnt="9">
        <dgm:presLayoutVars>
          <dgm:bulletEnabled val="1"/>
        </dgm:presLayoutVars>
      </dgm:prSet>
      <dgm:spPr/>
    </dgm:pt>
    <dgm:pt modelId="{AC62A716-609E-4A97-A440-6A70C9F6ECA8}" type="pres">
      <dgm:prSet presAssocID="{E702F3A7-9566-4D18-8C1B-5D03DE922CA8}" presName="sibTrans" presStyleCnt="0"/>
      <dgm:spPr/>
    </dgm:pt>
    <dgm:pt modelId="{0A68A705-997A-4D53-9569-BAB98ED415EA}" type="pres">
      <dgm:prSet presAssocID="{0D95E403-E083-45D5-AC53-8FDC9A36ACF4}" presName="node" presStyleLbl="node1" presStyleIdx="5" presStyleCnt="9">
        <dgm:presLayoutVars>
          <dgm:bulletEnabled val="1"/>
        </dgm:presLayoutVars>
      </dgm:prSet>
      <dgm:spPr/>
    </dgm:pt>
    <dgm:pt modelId="{82F1AFD4-8497-418E-9485-9092F6AE0B3A}" type="pres">
      <dgm:prSet presAssocID="{3C91F057-13AC-45D0-A4F6-A2C8B9F167B8}" presName="sibTrans" presStyleCnt="0"/>
      <dgm:spPr/>
    </dgm:pt>
    <dgm:pt modelId="{D29CC315-8F95-4E1F-B7F4-0FF2BAD281D2}" type="pres">
      <dgm:prSet presAssocID="{81C2D543-B056-4105-AF65-1B59E7BBAA78}" presName="node" presStyleLbl="node1" presStyleIdx="6" presStyleCnt="9">
        <dgm:presLayoutVars>
          <dgm:bulletEnabled val="1"/>
        </dgm:presLayoutVars>
      </dgm:prSet>
      <dgm:spPr/>
    </dgm:pt>
    <dgm:pt modelId="{F7AB2EDF-357F-4C4D-9623-06038E9D806A}" type="pres">
      <dgm:prSet presAssocID="{A7C6B2D3-3877-4494-BF17-6355AA1AD62A}" presName="sibTrans" presStyleCnt="0"/>
      <dgm:spPr/>
    </dgm:pt>
    <dgm:pt modelId="{69B827D6-BFFC-4900-9B65-A2E7D6E0410C}" type="pres">
      <dgm:prSet presAssocID="{CA82B6F4-C72F-4FA2-9CFF-144401F945DF}" presName="node" presStyleLbl="node1" presStyleIdx="7" presStyleCnt="9">
        <dgm:presLayoutVars>
          <dgm:bulletEnabled val="1"/>
        </dgm:presLayoutVars>
      </dgm:prSet>
      <dgm:spPr/>
    </dgm:pt>
    <dgm:pt modelId="{2C2B2B41-7368-4874-AEE0-06425E902935}" type="pres">
      <dgm:prSet presAssocID="{B454B96C-753D-4262-AED4-D652C82E46A8}" presName="sibTrans" presStyleCnt="0"/>
      <dgm:spPr/>
    </dgm:pt>
    <dgm:pt modelId="{68CA21DD-39AE-46AF-98A2-946C4B4A6163}" type="pres">
      <dgm:prSet presAssocID="{5089EBDF-54B7-4207-9EBB-7CAB5C4A7230}" presName="node" presStyleLbl="node1" presStyleIdx="8" presStyleCnt="9">
        <dgm:presLayoutVars>
          <dgm:bulletEnabled val="1"/>
        </dgm:presLayoutVars>
      </dgm:prSet>
      <dgm:spPr/>
    </dgm:pt>
  </dgm:ptLst>
  <dgm:cxnLst>
    <dgm:cxn modelId="{682C6904-E2AB-4516-A9FE-3387E05A8F43}" type="presOf" srcId="{81C2D543-B056-4105-AF65-1B59E7BBAA78}" destId="{D29CC315-8F95-4E1F-B7F4-0FF2BAD281D2}" srcOrd="0" destOrd="0" presId="urn:microsoft.com/office/officeart/2005/8/layout/default"/>
    <dgm:cxn modelId="{C7E97906-0CC9-4AF5-B47A-0DF1610297F8}" srcId="{81C2D543-B056-4105-AF65-1B59E7BBAA78}" destId="{7E643260-1208-4644-B378-C81AFDC77F1C}" srcOrd="0" destOrd="0" parTransId="{AD497BBB-0857-497E-A6AA-7B6DACF35567}" sibTransId="{B2B35A1B-90CE-486D-9B72-7BA62B16C5CF}"/>
    <dgm:cxn modelId="{90A3F909-5304-489A-BBF7-5151C5913D77}" srcId="{0C8816CF-F450-48AF-A61F-B15D8A51BEB9}" destId="{483A5E3C-BF9F-470E-A706-5ACED9D80460}" srcOrd="0" destOrd="0" parTransId="{1DFD7CB3-D58C-45C7-84A6-83AA5D2993B5}" sibTransId="{6E13A4D5-C2C9-4605-B37D-46964A20EF2A}"/>
    <dgm:cxn modelId="{2DF5872E-0E04-4104-80AC-43DC1E8B54AF}" type="presOf" srcId="{C6FB6CBE-C002-4EEE-8B2E-729F2200197B}" destId="{69B827D6-BFFC-4900-9B65-A2E7D6E0410C}" srcOrd="0" destOrd="1" presId="urn:microsoft.com/office/officeart/2005/8/layout/default"/>
    <dgm:cxn modelId="{753BEA40-CBAB-4E91-BC42-683F10848CD4}" type="presOf" srcId="{0D95E403-E083-45D5-AC53-8FDC9A36ACF4}" destId="{0A68A705-997A-4D53-9569-BAB98ED415EA}" srcOrd="0" destOrd="0" presId="urn:microsoft.com/office/officeart/2005/8/layout/default"/>
    <dgm:cxn modelId="{8967515E-A012-406C-BEF5-B5910D80D6EE}" srcId="{E4DD9D27-32D3-48B7-8949-88B0D4C79494}" destId="{5089EBDF-54B7-4207-9EBB-7CAB5C4A7230}" srcOrd="8" destOrd="0" parTransId="{1752E61D-6D19-43FF-9FC4-F467A5C70232}" sibTransId="{A39B115F-0BB3-4063-BDA6-CB87A7684C9D}"/>
    <dgm:cxn modelId="{72D6B244-D94C-402A-950C-8D253165391A}" type="presOf" srcId="{FB9DD2FB-7554-43D1-8FB5-EB727482B5D2}" destId="{C317DCBD-E8AB-44FB-BC43-57475EC4537F}" srcOrd="0" destOrd="1" presId="urn:microsoft.com/office/officeart/2005/8/layout/default"/>
    <dgm:cxn modelId="{FC431545-B37B-48A6-9EF5-1FBE672230CC}" srcId="{E4DD9D27-32D3-48B7-8949-88B0D4C79494}" destId="{D8CC765D-A67D-49C2-B7AB-DB1A24A9B160}" srcOrd="2" destOrd="0" parTransId="{BDDDF0A5-72F2-4533-A52B-6A0AD9A25419}" sibTransId="{B056A91F-A1AA-4129-B725-BF7C1FD75EAD}"/>
    <dgm:cxn modelId="{DB043245-E47B-492E-AEFC-BA5DC652412E}" srcId="{E4DD9D27-32D3-48B7-8949-88B0D4C79494}" destId="{CA82B6F4-C72F-4FA2-9CFF-144401F945DF}" srcOrd="7" destOrd="0" parTransId="{646E795A-CA77-4886-8E7B-C39CC46437A8}" sibTransId="{B454B96C-753D-4262-AED4-D652C82E46A8}"/>
    <dgm:cxn modelId="{CCB02F66-B498-4BF9-8F0C-5647373C8460}" type="presOf" srcId="{483A5E3C-BF9F-470E-A706-5ACED9D80460}" destId="{733382E8-6DA9-4381-AC0C-0BBA02C711B1}" srcOrd="0" destOrd="1" presId="urn:microsoft.com/office/officeart/2005/8/layout/default"/>
    <dgm:cxn modelId="{EB1E946B-6B75-42A2-A57E-C51797DD6951}" srcId="{C1C06D6F-2673-4780-8F9E-870AD8AB2FD1}" destId="{FB9DD2FB-7554-43D1-8FB5-EB727482B5D2}" srcOrd="0" destOrd="0" parTransId="{430C0DD1-2CD0-4A4E-A6D7-976C03923C1F}" sibTransId="{BB789D8C-3552-4D76-ADEB-75EDCC46506F}"/>
    <dgm:cxn modelId="{0478CF6B-587E-4421-9372-B6D09BC358E0}" srcId="{E4DD9D27-32D3-48B7-8949-88B0D4C79494}" destId="{0D95E403-E083-45D5-AC53-8FDC9A36ACF4}" srcOrd="5" destOrd="0" parTransId="{C91369EE-6042-4628-AEFA-A20315F03679}" sibTransId="{3C91F057-13AC-45D0-A4F6-A2C8B9F167B8}"/>
    <dgm:cxn modelId="{F2FB844D-1590-406E-8992-925244DABA88}" type="presOf" srcId="{CD165147-D7BA-49A7-845A-8045012DD675}" destId="{96F8A34C-5382-4DC2-84EF-3F1932FCED9E}" srcOrd="0" destOrd="0" presId="urn:microsoft.com/office/officeart/2005/8/layout/default"/>
    <dgm:cxn modelId="{694FD174-2BA6-4EE1-8BC6-417A3CEE2C8C}" type="presOf" srcId="{0C8816CF-F450-48AF-A61F-B15D8A51BEB9}" destId="{733382E8-6DA9-4381-AC0C-0BBA02C711B1}" srcOrd="0" destOrd="0" presId="urn:microsoft.com/office/officeart/2005/8/layout/default"/>
    <dgm:cxn modelId="{72548D80-40AB-4DB9-A7C0-CC43C7474C55}" srcId="{E4DD9D27-32D3-48B7-8949-88B0D4C79494}" destId="{CD165147-D7BA-49A7-845A-8045012DD675}" srcOrd="0" destOrd="0" parTransId="{C64FCBF3-4324-4B5B-8B83-8085959C8292}" sibTransId="{9B55385C-586A-426E-A941-2BE15FA02DAF}"/>
    <dgm:cxn modelId="{DDFE0299-30A6-40E3-9F79-74A64DB03E10}" srcId="{E4DD9D27-32D3-48B7-8949-88B0D4C79494}" destId="{C1C06D6F-2673-4780-8F9E-870AD8AB2FD1}" srcOrd="3" destOrd="0" parTransId="{1FA86AA9-7EF3-4988-8CBC-2781CBF6B1BC}" sibTransId="{48E3627C-54E6-4860-9D7D-D78A6C29E41B}"/>
    <dgm:cxn modelId="{C42467AB-6795-43E0-B224-3F17B7222EE6}" srcId="{E4DD9D27-32D3-48B7-8949-88B0D4C79494}" destId="{81C2D543-B056-4105-AF65-1B59E7BBAA78}" srcOrd="6" destOrd="0" parTransId="{792BE323-C980-446E-9CCC-5620515B2384}" sibTransId="{A7C6B2D3-3877-4494-BF17-6355AA1AD62A}"/>
    <dgm:cxn modelId="{155273AF-8431-420E-85F5-82FB869CD648}" type="presOf" srcId="{7E643260-1208-4644-B378-C81AFDC77F1C}" destId="{D29CC315-8F95-4E1F-B7F4-0FF2BAD281D2}" srcOrd="0" destOrd="1" presId="urn:microsoft.com/office/officeart/2005/8/layout/default"/>
    <dgm:cxn modelId="{E2116AC3-E024-43CF-A847-D94C73994037}" type="presOf" srcId="{E4DD9D27-32D3-48B7-8949-88B0D4C79494}" destId="{E798022F-A24C-48F0-B83A-C668A1FB9F1B}" srcOrd="0" destOrd="0" presId="urn:microsoft.com/office/officeart/2005/8/layout/default"/>
    <dgm:cxn modelId="{EF81B8C3-A4A9-4970-ABEB-4B366DAB8DDE}" srcId="{CA82B6F4-C72F-4FA2-9CFF-144401F945DF}" destId="{C6FB6CBE-C002-4EEE-8B2E-729F2200197B}" srcOrd="0" destOrd="0" parTransId="{A47CE91C-CA9A-4BAC-A536-EF83C8A42908}" sibTransId="{474958E6-F78B-4DB6-BEA5-4C37596DE503}"/>
    <dgm:cxn modelId="{A39F57C4-11F7-40C3-97CF-5C7B004625E2}" srcId="{E4DD9D27-32D3-48B7-8949-88B0D4C79494}" destId="{69912066-3C7F-4157-BBA1-7FC0C344555C}" srcOrd="1" destOrd="0" parTransId="{58D8EF36-1B7E-421D-8E36-6AC368A54B67}" sibTransId="{5CFA1208-99A9-477E-B6B6-A467B6B67304}"/>
    <dgm:cxn modelId="{0C05A5CF-F2DE-4386-9F30-137B05EBBEDA}" srcId="{E4DD9D27-32D3-48B7-8949-88B0D4C79494}" destId="{0C8816CF-F450-48AF-A61F-B15D8A51BEB9}" srcOrd="4" destOrd="0" parTransId="{573D7742-3124-4718-BFD6-BA3B1CA76A22}" sibTransId="{E702F3A7-9566-4D18-8C1B-5D03DE922CA8}"/>
    <dgm:cxn modelId="{D0C92ED6-A844-46F3-BE81-25DFCC0C2AB3}" type="presOf" srcId="{D8CC765D-A67D-49C2-B7AB-DB1A24A9B160}" destId="{98A36FC8-58D2-49DB-ABC3-CD67B96F5566}" srcOrd="0" destOrd="0" presId="urn:microsoft.com/office/officeart/2005/8/layout/default"/>
    <dgm:cxn modelId="{83B2CAED-B245-4F03-B00F-5C7D9C3D3EDF}" type="presOf" srcId="{69912066-3C7F-4157-BBA1-7FC0C344555C}" destId="{C1BDEC9E-F8D1-4BE6-B6AA-01DE3E5FA351}" srcOrd="0" destOrd="0" presId="urn:microsoft.com/office/officeart/2005/8/layout/default"/>
    <dgm:cxn modelId="{78011CF3-93E2-41AA-B528-316E80C9C90B}" type="presOf" srcId="{C1C06D6F-2673-4780-8F9E-870AD8AB2FD1}" destId="{C317DCBD-E8AB-44FB-BC43-57475EC4537F}" srcOrd="0" destOrd="0" presId="urn:microsoft.com/office/officeart/2005/8/layout/default"/>
    <dgm:cxn modelId="{A6E3A6F5-EDC8-43E9-83BB-E2A71BAD2272}" type="presOf" srcId="{5089EBDF-54B7-4207-9EBB-7CAB5C4A7230}" destId="{68CA21DD-39AE-46AF-98A2-946C4B4A6163}" srcOrd="0" destOrd="0" presId="urn:microsoft.com/office/officeart/2005/8/layout/default"/>
    <dgm:cxn modelId="{C6A790FB-D6F4-49E8-A707-44EF5C14D20D}" type="presOf" srcId="{CA82B6F4-C72F-4FA2-9CFF-144401F945DF}" destId="{69B827D6-BFFC-4900-9B65-A2E7D6E0410C}" srcOrd="0" destOrd="0" presId="urn:microsoft.com/office/officeart/2005/8/layout/default"/>
    <dgm:cxn modelId="{53500C96-E07E-4846-AF07-8FFADC3DE88A}" type="presParOf" srcId="{E798022F-A24C-48F0-B83A-C668A1FB9F1B}" destId="{96F8A34C-5382-4DC2-84EF-3F1932FCED9E}" srcOrd="0" destOrd="0" presId="urn:microsoft.com/office/officeart/2005/8/layout/default"/>
    <dgm:cxn modelId="{A2DC9E6D-02FC-45CD-8990-F5D43214C0C2}" type="presParOf" srcId="{E798022F-A24C-48F0-B83A-C668A1FB9F1B}" destId="{B11B3BA5-F57C-4C60-BECE-72E67759C4C2}" srcOrd="1" destOrd="0" presId="urn:microsoft.com/office/officeart/2005/8/layout/default"/>
    <dgm:cxn modelId="{4450064F-72E2-4C13-BB37-4DF3DFE17463}" type="presParOf" srcId="{E798022F-A24C-48F0-B83A-C668A1FB9F1B}" destId="{C1BDEC9E-F8D1-4BE6-B6AA-01DE3E5FA351}" srcOrd="2" destOrd="0" presId="urn:microsoft.com/office/officeart/2005/8/layout/default"/>
    <dgm:cxn modelId="{0CE475CF-1B89-44C3-BE7A-FB2927570673}" type="presParOf" srcId="{E798022F-A24C-48F0-B83A-C668A1FB9F1B}" destId="{A4FBF7D1-943B-45A2-A728-188B612B3CF1}" srcOrd="3" destOrd="0" presId="urn:microsoft.com/office/officeart/2005/8/layout/default"/>
    <dgm:cxn modelId="{98D3F82F-7EFB-4DEF-9B50-579709A07BC5}" type="presParOf" srcId="{E798022F-A24C-48F0-B83A-C668A1FB9F1B}" destId="{98A36FC8-58D2-49DB-ABC3-CD67B96F5566}" srcOrd="4" destOrd="0" presId="urn:microsoft.com/office/officeart/2005/8/layout/default"/>
    <dgm:cxn modelId="{21D12C31-EFB8-4CE5-BDAB-C9CAC9F3B590}" type="presParOf" srcId="{E798022F-A24C-48F0-B83A-C668A1FB9F1B}" destId="{008B35A8-4E9B-4AFB-9E6A-231A7E74D0C5}" srcOrd="5" destOrd="0" presId="urn:microsoft.com/office/officeart/2005/8/layout/default"/>
    <dgm:cxn modelId="{CD735EE6-48A6-4CA6-98AC-21A88FDF389C}" type="presParOf" srcId="{E798022F-A24C-48F0-B83A-C668A1FB9F1B}" destId="{C317DCBD-E8AB-44FB-BC43-57475EC4537F}" srcOrd="6" destOrd="0" presId="urn:microsoft.com/office/officeart/2005/8/layout/default"/>
    <dgm:cxn modelId="{15F36380-647C-4870-8193-6D4CABBD5F04}" type="presParOf" srcId="{E798022F-A24C-48F0-B83A-C668A1FB9F1B}" destId="{6C9B8DEC-4337-447B-BBE9-7BD259275200}" srcOrd="7" destOrd="0" presId="urn:microsoft.com/office/officeart/2005/8/layout/default"/>
    <dgm:cxn modelId="{E18F7A04-592D-46F4-84AC-29C26B056C8C}" type="presParOf" srcId="{E798022F-A24C-48F0-B83A-C668A1FB9F1B}" destId="{733382E8-6DA9-4381-AC0C-0BBA02C711B1}" srcOrd="8" destOrd="0" presId="urn:microsoft.com/office/officeart/2005/8/layout/default"/>
    <dgm:cxn modelId="{D7F6362C-3A6D-4173-AEBE-D0EB03F338B9}" type="presParOf" srcId="{E798022F-A24C-48F0-B83A-C668A1FB9F1B}" destId="{AC62A716-609E-4A97-A440-6A70C9F6ECA8}" srcOrd="9" destOrd="0" presId="urn:microsoft.com/office/officeart/2005/8/layout/default"/>
    <dgm:cxn modelId="{BE83BD57-F0A9-400B-84D1-1090732E593D}" type="presParOf" srcId="{E798022F-A24C-48F0-B83A-C668A1FB9F1B}" destId="{0A68A705-997A-4D53-9569-BAB98ED415EA}" srcOrd="10" destOrd="0" presId="urn:microsoft.com/office/officeart/2005/8/layout/default"/>
    <dgm:cxn modelId="{28391F8F-F874-4A98-8D0C-9C1E88EA6D2C}" type="presParOf" srcId="{E798022F-A24C-48F0-B83A-C668A1FB9F1B}" destId="{82F1AFD4-8497-418E-9485-9092F6AE0B3A}" srcOrd="11" destOrd="0" presId="urn:microsoft.com/office/officeart/2005/8/layout/default"/>
    <dgm:cxn modelId="{42B1FDDF-E2AF-4E3C-AE1A-FC7F25207B84}" type="presParOf" srcId="{E798022F-A24C-48F0-B83A-C668A1FB9F1B}" destId="{D29CC315-8F95-4E1F-B7F4-0FF2BAD281D2}" srcOrd="12" destOrd="0" presId="urn:microsoft.com/office/officeart/2005/8/layout/default"/>
    <dgm:cxn modelId="{6D2A8EB1-23E5-4194-AEA4-22252A1BEDD2}" type="presParOf" srcId="{E798022F-A24C-48F0-B83A-C668A1FB9F1B}" destId="{F7AB2EDF-357F-4C4D-9623-06038E9D806A}" srcOrd="13" destOrd="0" presId="urn:microsoft.com/office/officeart/2005/8/layout/default"/>
    <dgm:cxn modelId="{46AD5B15-B316-4A4E-BA91-686655EE004C}" type="presParOf" srcId="{E798022F-A24C-48F0-B83A-C668A1FB9F1B}" destId="{69B827D6-BFFC-4900-9B65-A2E7D6E0410C}" srcOrd="14" destOrd="0" presId="urn:microsoft.com/office/officeart/2005/8/layout/default"/>
    <dgm:cxn modelId="{E5D41905-E66E-4500-B292-780EEFAB52F5}" type="presParOf" srcId="{E798022F-A24C-48F0-B83A-C668A1FB9F1B}" destId="{2C2B2B41-7368-4874-AEE0-06425E902935}" srcOrd="15" destOrd="0" presId="urn:microsoft.com/office/officeart/2005/8/layout/default"/>
    <dgm:cxn modelId="{6F7E957D-9CD9-4045-9EA4-7F18E6087124}" type="presParOf" srcId="{E798022F-A24C-48F0-B83A-C668A1FB9F1B}" destId="{68CA21DD-39AE-46AF-98A2-946C4B4A6163}" srcOrd="1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052E4014-0B65-4FC2-8CBD-E4409B38DEDD}" type="doc">
      <dgm:prSet loTypeId="urn:microsoft.com/office/officeart/2005/8/layout/default" loCatId="list" qsTypeId="urn:microsoft.com/office/officeart/2005/8/quickstyle/simple4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2ED62493-3FC8-4BA0-85F9-E58ADD786A3B}">
      <dgm:prSet/>
      <dgm:spPr/>
      <dgm:t>
        <a:bodyPr/>
        <a:lstStyle/>
        <a:p>
          <a:r>
            <a:rPr lang="en-GB"/>
            <a:t>NGP Business case (corporate strategy)</a:t>
          </a:r>
          <a:endParaRPr lang="en-US"/>
        </a:p>
      </dgm:t>
    </dgm:pt>
    <dgm:pt modelId="{88D9F663-EC0B-4980-BE83-E4828538674F}" type="parTrans" cxnId="{5A6D8236-609B-49AF-8566-BCAC66711BF2}">
      <dgm:prSet/>
      <dgm:spPr/>
      <dgm:t>
        <a:bodyPr/>
        <a:lstStyle/>
        <a:p>
          <a:endParaRPr lang="en-US"/>
        </a:p>
      </dgm:t>
    </dgm:pt>
    <dgm:pt modelId="{7B2FECA9-9677-4CBF-A81A-4A17EE430648}" type="sibTrans" cxnId="{5A6D8236-609B-49AF-8566-BCAC66711BF2}">
      <dgm:prSet/>
      <dgm:spPr/>
      <dgm:t>
        <a:bodyPr/>
        <a:lstStyle/>
        <a:p>
          <a:endParaRPr lang="en-US"/>
        </a:p>
      </dgm:t>
    </dgm:pt>
    <dgm:pt modelId="{FDFC2303-024C-407C-BDBA-F358E08AFD73}">
      <dgm:prSet/>
      <dgm:spPr/>
      <dgm:t>
        <a:bodyPr/>
        <a:lstStyle/>
        <a:p>
          <a:r>
            <a:rPr lang="en-GB"/>
            <a:t>Regulatory engagement</a:t>
          </a:r>
          <a:endParaRPr lang="en-US"/>
        </a:p>
      </dgm:t>
    </dgm:pt>
    <dgm:pt modelId="{4677E4E4-4F31-4153-A9C4-D853087807C0}" type="parTrans" cxnId="{EFBC093F-A4B8-49C3-8AA1-8231D90AB0F2}">
      <dgm:prSet/>
      <dgm:spPr/>
      <dgm:t>
        <a:bodyPr/>
        <a:lstStyle/>
        <a:p>
          <a:endParaRPr lang="en-US"/>
        </a:p>
      </dgm:t>
    </dgm:pt>
    <dgm:pt modelId="{50AA3581-3552-4162-A844-687D1999D710}" type="sibTrans" cxnId="{EFBC093F-A4B8-49C3-8AA1-8231D90AB0F2}">
      <dgm:prSet/>
      <dgm:spPr/>
      <dgm:t>
        <a:bodyPr/>
        <a:lstStyle/>
        <a:p>
          <a:endParaRPr lang="en-US"/>
        </a:p>
      </dgm:t>
    </dgm:pt>
    <dgm:pt modelId="{7B9571C1-13E9-488E-B185-28AA3AD69594}">
      <dgm:prSet/>
      <dgm:spPr/>
      <dgm:t>
        <a:bodyPr/>
        <a:lstStyle/>
        <a:p>
          <a:r>
            <a:rPr lang="en-GB"/>
            <a:t>DRM protected streams</a:t>
          </a:r>
          <a:endParaRPr lang="en-US"/>
        </a:p>
      </dgm:t>
    </dgm:pt>
    <dgm:pt modelId="{B20C6EA9-A04C-4DA0-9FF0-088F9B00CB88}" type="parTrans" cxnId="{C9D5C118-9B1A-47DB-8E4B-BF1522336779}">
      <dgm:prSet/>
      <dgm:spPr/>
      <dgm:t>
        <a:bodyPr/>
        <a:lstStyle/>
        <a:p>
          <a:endParaRPr lang="en-US"/>
        </a:p>
      </dgm:t>
    </dgm:pt>
    <dgm:pt modelId="{51C9FBD3-6E7A-4AD6-B060-4E42A5696AAF}" type="sibTrans" cxnId="{C9D5C118-9B1A-47DB-8E4B-BF1522336779}">
      <dgm:prSet/>
      <dgm:spPr/>
      <dgm:t>
        <a:bodyPr/>
        <a:lstStyle/>
        <a:p>
          <a:endParaRPr lang="en-US"/>
        </a:p>
      </dgm:t>
    </dgm:pt>
    <dgm:pt modelId="{3B462C6B-5398-4C4A-B194-3091C0BA8362}">
      <dgm:prSet/>
      <dgm:spPr/>
      <dgm:t>
        <a:bodyPr/>
        <a:lstStyle/>
        <a:p>
          <a:r>
            <a:rPr lang="en-GB"/>
            <a:t>HbbTV applications</a:t>
          </a:r>
          <a:endParaRPr lang="en-US"/>
        </a:p>
      </dgm:t>
    </dgm:pt>
    <dgm:pt modelId="{EDF00120-FC18-4B8D-B451-7080D531A8C8}" type="parTrans" cxnId="{7335A2A4-483B-481B-9013-88C8FBD194B7}">
      <dgm:prSet/>
      <dgm:spPr/>
      <dgm:t>
        <a:bodyPr/>
        <a:lstStyle/>
        <a:p>
          <a:endParaRPr lang="en-US"/>
        </a:p>
      </dgm:t>
    </dgm:pt>
    <dgm:pt modelId="{B446CF71-97FB-45CA-BDB5-D8372B3BE34F}" type="sibTrans" cxnId="{7335A2A4-483B-481B-9013-88C8FBD194B7}">
      <dgm:prSet/>
      <dgm:spPr/>
      <dgm:t>
        <a:bodyPr/>
        <a:lstStyle/>
        <a:p>
          <a:endParaRPr lang="en-US"/>
        </a:p>
      </dgm:t>
    </dgm:pt>
    <dgm:pt modelId="{37B82A1B-915D-48C2-8F0F-D00F1A0235CB}">
      <dgm:prSet/>
      <dgm:spPr/>
      <dgm:t>
        <a:bodyPr/>
        <a:lstStyle/>
        <a:p>
          <a:r>
            <a:rPr lang="en-GB"/>
            <a:t>Search, findability – metadata specs</a:t>
          </a:r>
          <a:endParaRPr lang="en-US"/>
        </a:p>
      </dgm:t>
    </dgm:pt>
    <dgm:pt modelId="{A0128FAC-2F6F-424E-88B2-0A8D2131D635}" type="parTrans" cxnId="{785DE896-D42A-4E31-BDB0-1163057A35DE}">
      <dgm:prSet/>
      <dgm:spPr/>
      <dgm:t>
        <a:bodyPr/>
        <a:lstStyle/>
        <a:p>
          <a:endParaRPr lang="en-US"/>
        </a:p>
      </dgm:t>
    </dgm:pt>
    <dgm:pt modelId="{88B5711D-7ED7-43DA-99B1-C257FA36A6EE}" type="sibTrans" cxnId="{785DE896-D42A-4E31-BDB0-1163057A35DE}">
      <dgm:prSet/>
      <dgm:spPr/>
      <dgm:t>
        <a:bodyPr/>
        <a:lstStyle/>
        <a:p>
          <a:endParaRPr lang="en-US"/>
        </a:p>
      </dgm:t>
    </dgm:pt>
    <dgm:pt modelId="{7C774A65-A27A-401E-8D2C-94B13F075A9D}">
      <dgm:prSet/>
      <dgm:spPr/>
      <dgm:t>
        <a:bodyPr/>
        <a:lstStyle/>
        <a:p>
          <a:r>
            <a:rPr lang="en-GB"/>
            <a:t>Privacy and GDPR</a:t>
          </a:r>
          <a:endParaRPr lang="en-US"/>
        </a:p>
      </dgm:t>
    </dgm:pt>
    <dgm:pt modelId="{6F98D60C-CD85-492C-BB0B-B5F91B4D5E72}" type="parTrans" cxnId="{95217E2A-F29B-4376-BF01-B5692B67DB9F}">
      <dgm:prSet/>
      <dgm:spPr/>
      <dgm:t>
        <a:bodyPr/>
        <a:lstStyle/>
        <a:p>
          <a:endParaRPr lang="en-US"/>
        </a:p>
      </dgm:t>
    </dgm:pt>
    <dgm:pt modelId="{656201EC-DAA1-4F14-889C-B5F9BD1E9FF4}" type="sibTrans" cxnId="{95217E2A-F29B-4376-BF01-B5692B67DB9F}">
      <dgm:prSet/>
      <dgm:spPr/>
      <dgm:t>
        <a:bodyPr/>
        <a:lstStyle/>
        <a:p>
          <a:endParaRPr lang="en-US"/>
        </a:p>
      </dgm:t>
    </dgm:pt>
    <dgm:pt modelId="{619BEF57-3785-4102-9A51-0C5903B7E592}">
      <dgm:prSet/>
      <dgm:spPr/>
      <dgm:t>
        <a:bodyPr/>
        <a:lstStyle/>
        <a:p>
          <a:r>
            <a:rPr lang="en-GB"/>
            <a:t>part of install journey</a:t>
          </a:r>
          <a:endParaRPr lang="en-US"/>
        </a:p>
      </dgm:t>
    </dgm:pt>
    <dgm:pt modelId="{5F971A84-3752-41BE-9D79-1DA808540A92}" type="parTrans" cxnId="{9557CFAA-0D2C-447F-A4B6-F2AF46926D03}">
      <dgm:prSet/>
      <dgm:spPr/>
      <dgm:t>
        <a:bodyPr/>
        <a:lstStyle/>
        <a:p>
          <a:endParaRPr lang="en-US"/>
        </a:p>
      </dgm:t>
    </dgm:pt>
    <dgm:pt modelId="{94F39E3A-89E6-4935-A97D-B489A466ABB8}" type="sibTrans" cxnId="{9557CFAA-0D2C-447F-A4B6-F2AF46926D03}">
      <dgm:prSet/>
      <dgm:spPr/>
      <dgm:t>
        <a:bodyPr/>
        <a:lstStyle/>
        <a:p>
          <a:endParaRPr lang="en-US"/>
        </a:p>
      </dgm:t>
    </dgm:pt>
    <dgm:pt modelId="{3D943C20-61F7-4FA5-B715-2278804AD112}">
      <dgm:prSet/>
      <dgm:spPr/>
      <dgm:t>
        <a:bodyPr/>
        <a:lstStyle/>
        <a:p>
          <a:r>
            <a:rPr lang="en-GB" dirty="0"/>
            <a:t>Player version management </a:t>
          </a:r>
          <a:endParaRPr lang="en-US" dirty="0"/>
        </a:p>
      </dgm:t>
    </dgm:pt>
    <dgm:pt modelId="{6F11BA99-8BE8-4D8A-906E-CC8BAB1424F9}" type="parTrans" cxnId="{2C9CE958-5ECE-49A4-9FCB-9F410ECFBD2C}">
      <dgm:prSet/>
      <dgm:spPr/>
      <dgm:t>
        <a:bodyPr/>
        <a:lstStyle/>
        <a:p>
          <a:endParaRPr lang="en-US"/>
        </a:p>
      </dgm:t>
    </dgm:pt>
    <dgm:pt modelId="{F45663B7-3660-4F4D-B1E6-E9C6016D4E86}" type="sibTrans" cxnId="{2C9CE958-5ECE-49A4-9FCB-9F410ECFBD2C}">
      <dgm:prSet/>
      <dgm:spPr/>
      <dgm:t>
        <a:bodyPr/>
        <a:lstStyle/>
        <a:p>
          <a:endParaRPr lang="en-US"/>
        </a:p>
      </dgm:t>
    </dgm:pt>
    <dgm:pt modelId="{2791BA17-E0CF-46A6-8736-ACDFEBDF0961}">
      <dgm:prSet/>
      <dgm:spPr/>
      <dgm:t>
        <a:bodyPr/>
        <a:lstStyle/>
        <a:p>
          <a:r>
            <a:rPr lang="en-US" dirty="0" err="1"/>
            <a:t>NorDig</a:t>
          </a:r>
          <a:r>
            <a:rPr lang="en-US" dirty="0"/>
            <a:t> </a:t>
          </a:r>
        </a:p>
      </dgm:t>
    </dgm:pt>
    <dgm:pt modelId="{82E8C55A-098F-4354-8E75-E16F7E2079B7}" type="parTrans" cxnId="{8F4824D2-B8F7-4D07-8359-C4E1E1443452}">
      <dgm:prSet/>
      <dgm:spPr/>
      <dgm:t>
        <a:bodyPr/>
        <a:lstStyle/>
        <a:p>
          <a:endParaRPr lang="en-US"/>
        </a:p>
      </dgm:t>
    </dgm:pt>
    <dgm:pt modelId="{FC1E9111-0D98-4A3B-AB3A-9225E0342A29}" type="sibTrans" cxnId="{8F4824D2-B8F7-4D07-8359-C4E1E1443452}">
      <dgm:prSet/>
      <dgm:spPr/>
      <dgm:t>
        <a:bodyPr/>
        <a:lstStyle/>
        <a:p>
          <a:endParaRPr lang="en-US"/>
        </a:p>
      </dgm:t>
    </dgm:pt>
    <dgm:pt modelId="{8D3AAC33-7E1B-410A-87C3-54D0725EF43F}">
      <dgm:prSet/>
      <dgm:spPr/>
      <dgm:t>
        <a:bodyPr/>
        <a:lstStyle/>
        <a:p>
          <a:r>
            <a:rPr lang="en-GB" dirty="0"/>
            <a:t>Share MVP specification with manufacturers</a:t>
          </a:r>
          <a:endParaRPr lang="en-US" dirty="0"/>
        </a:p>
      </dgm:t>
    </dgm:pt>
    <dgm:pt modelId="{8ED2ED25-B8A3-4FDB-A783-6D9F3AC5C1EE}" type="parTrans" cxnId="{4959D653-8346-4D1E-BA20-CDFC4033C714}">
      <dgm:prSet/>
      <dgm:spPr/>
      <dgm:t>
        <a:bodyPr/>
        <a:lstStyle/>
        <a:p>
          <a:endParaRPr lang="en-US"/>
        </a:p>
      </dgm:t>
    </dgm:pt>
    <dgm:pt modelId="{2ABA463A-483C-4B4F-A796-0ACA9EEFFF5D}" type="sibTrans" cxnId="{4959D653-8346-4D1E-BA20-CDFC4033C714}">
      <dgm:prSet/>
      <dgm:spPr/>
      <dgm:t>
        <a:bodyPr/>
        <a:lstStyle/>
        <a:p>
          <a:endParaRPr lang="en-US"/>
        </a:p>
      </dgm:t>
    </dgm:pt>
    <dgm:pt modelId="{0D9A6324-79C4-420B-9912-10E77CEFB4DB}">
      <dgm:prSet/>
      <dgm:spPr/>
      <dgm:t>
        <a:bodyPr/>
        <a:lstStyle/>
        <a:p>
          <a:r>
            <a:rPr lang="en-GB" dirty="0"/>
            <a:t>Launch pilot phase 1</a:t>
          </a:r>
          <a:endParaRPr lang="en-US" dirty="0"/>
        </a:p>
      </dgm:t>
    </dgm:pt>
    <dgm:pt modelId="{EC066094-AF87-473C-8DB2-B83068DDE6D7}" type="parTrans" cxnId="{BDAB04D7-D504-4CFE-8FEF-0C0561F05210}">
      <dgm:prSet/>
      <dgm:spPr/>
      <dgm:t>
        <a:bodyPr/>
        <a:lstStyle/>
        <a:p>
          <a:endParaRPr lang="en-US"/>
        </a:p>
      </dgm:t>
    </dgm:pt>
    <dgm:pt modelId="{D122D4A8-CCED-4F7A-B3FB-98929222A5C7}" type="sibTrans" cxnId="{BDAB04D7-D504-4CFE-8FEF-0C0561F05210}">
      <dgm:prSet/>
      <dgm:spPr/>
      <dgm:t>
        <a:bodyPr/>
        <a:lstStyle/>
        <a:p>
          <a:endParaRPr lang="en-US"/>
        </a:p>
      </dgm:t>
    </dgm:pt>
    <dgm:pt modelId="{D3F94DBB-695C-4025-883D-378DD10242CE}">
      <dgm:prSet/>
      <dgm:spPr/>
      <dgm:t>
        <a:bodyPr/>
        <a:lstStyle/>
        <a:p>
          <a:r>
            <a:rPr lang="en-GB" dirty="0"/>
            <a:t>Approval of pilot phase 1</a:t>
          </a:r>
          <a:endParaRPr lang="en-US" dirty="0"/>
        </a:p>
      </dgm:t>
    </dgm:pt>
    <dgm:pt modelId="{18C384C5-F40D-4A4C-BE61-20ADDFFF5699}" type="parTrans" cxnId="{F9C83B2A-E16B-47DE-B958-1D2796C6E1C8}">
      <dgm:prSet/>
      <dgm:spPr/>
      <dgm:t>
        <a:bodyPr/>
        <a:lstStyle/>
        <a:p>
          <a:endParaRPr lang="en-IE"/>
        </a:p>
      </dgm:t>
    </dgm:pt>
    <dgm:pt modelId="{98971913-18D9-4F05-9D26-6C7A6B3567CD}" type="sibTrans" cxnId="{F9C83B2A-E16B-47DE-B958-1D2796C6E1C8}">
      <dgm:prSet/>
      <dgm:spPr/>
      <dgm:t>
        <a:bodyPr/>
        <a:lstStyle/>
        <a:p>
          <a:endParaRPr lang="en-IE"/>
        </a:p>
      </dgm:t>
    </dgm:pt>
    <dgm:pt modelId="{F4C6A099-72E6-48A3-B343-391CD95EE7E9}" type="pres">
      <dgm:prSet presAssocID="{052E4014-0B65-4FC2-8CBD-E4409B38DEDD}" presName="diagram" presStyleCnt="0">
        <dgm:presLayoutVars>
          <dgm:dir/>
          <dgm:resizeHandles val="exact"/>
        </dgm:presLayoutVars>
      </dgm:prSet>
      <dgm:spPr/>
    </dgm:pt>
    <dgm:pt modelId="{9E05CCAF-3476-44B4-A170-9ADA3B56A313}" type="pres">
      <dgm:prSet presAssocID="{2ED62493-3FC8-4BA0-85F9-E58ADD786A3B}" presName="node" presStyleLbl="node1" presStyleIdx="0" presStyleCnt="11">
        <dgm:presLayoutVars>
          <dgm:bulletEnabled val="1"/>
        </dgm:presLayoutVars>
      </dgm:prSet>
      <dgm:spPr/>
    </dgm:pt>
    <dgm:pt modelId="{AE660822-320F-48F3-A0DE-96876045FE57}" type="pres">
      <dgm:prSet presAssocID="{7B2FECA9-9677-4CBF-A81A-4A17EE430648}" presName="sibTrans" presStyleCnt="0"/>
      <dgm:spPr/>
    </dgm:pt>
    <dgm:pt modelId="{71DCF408-CF74-43CA-8ACD-9C3F6EFF18A9}" type="pres">
      <dgm:prSet presAssocID="{FDFC2303-024C-407C-BDBA-F358E08AFD73}" presName="node" presStyleLbl="node1" presStyleIdx="1" presStyleCnt="11">
        <dgm:presLayoutVars>
          <dgm:bulletEnabled val="1"/>
        </dgm:presLayoutVars>
      </dgm:prSet>
      <dgm:spPr/>
    </dgm:pt>
    <dgm:pt modelId="{B4275431-1DED-4303-8994-309241A01311}" type="pres">
      <dgm:prSet presAssocID="{50AA3581-3552-4162-A844-687D1999D710}" presName="sibTrans" presStyleCnt="0"/>
      <dgm:spPr/>
    </dgm:pt>
    <dgm:pt modelId="{37A865F4-11F2-4BB9-B58B-F4FC3758060C}" type="pres">
      <dgm:prSet presAssocID="{7B9571C1-13E9-488E-B185-28AA3AD69594}" presName="node" presStyleLbl="node1" presStyleIdx="2" presStyleCnt="11">
        <dgm:presLayoutVars>
          <dgm:bulletEnabled val="1"/>
        </dgm:presLayoutVars>
      </dgm:prSet>
      <dgm:spPr/>
    </dgm:pt>
    <dgm:pt modelId="{062D8C62-7C29-42A4-AA91-10AD02B0A3F5}" type="pres">
      <dgm:prSet presAssocID="{51C9FBD3-6E7A-4AD6-B060-4E42A5696AAF}" presName="sibTrans" presStyleCnt="0"/>
      <dgm:spPr/>
    </dgm:pt>
    <dgm:pt modelId="{62091B10-0A44-410B-A051-4D167EE9B5DF}" type="pres">
      <dgm:prSet presAssocID="{3B462C6B-5398-4C4A-B194-3091C0BA8362}" presName="node" presStyleLbl="node1" presStyleIdx="3" presStyleCnt="11">
        <dgm:presLayoutVars>
          <dgm:bulletEnabled val="1"/>
        </dgm:presLayoutVars>
      </dgm:prSet>
      <dgm:spPr/>
    </dgm:pt>
    <dgm:pt modelId="{CED0F4D6-3B67-435B-9CEC-485A68DFB5BB}" type="pres">
      <dgm:prSet presAssocID="{B446CF71-97FB-45CA-BDB5-D8372B3BE34F}" presName="sibTrans" presStyleCnt="0"/>
      <dgm:spPr/>
    </dgm:pt>
    <dgm:pt modelId="{E3FD3C50-36BE-4A52-9C97-E3818F3D6690}" type="pres">
      <dgm:prSet presAssocID="{37B82A1B-915D-48C2-8F0F-D00F1A0235CB}" presName="node" presStyleLbl="node1" presStyleIdx="4" presStyleCnt="11">
        <dgm:presLayoutVars>
          <dgm:bulletEnabled val="1"/>
        </dgm:presLayoutVars>
      </dgm:prSet>
      <dgm:spPr/>
    </dgm:pt>
    <dgm:pt modelId="{B70AD724-7E99-493C-A806-F3D2EFC555D4}" type="pres">
      <dgm:prSet presAssocID="{88B5711D-7ED7-43DA-99B1-C257FA36A6EE}" presName="sibTrans" presStyleCnt="0"/>
      <dgm:spPr/>
    </dgm:pt>
    <dgm:pt modelId="{19D65487-004C-4C53-B675-4EE663AAAA31}" type="pres">
      <dgm:prSet presAssocID="{7C774A65-A27A-401E-8D2C-94B13F075A9D}" presName="node" presStyleLbl="node1" presStyleIdx="5" presStyleCnt="11">
        <dgm:presLayoutVars>
          <dgm:bulletEnabled val="1"/>
        </dgm:presLayoutVars>
      </dgm:prSet>
      <dgm:spPr/>
    </dgm:pt>
    <dgm:pt modelId="{9F07B09B-7909-4035-B973-CF94B18F1C06}" type="pres">
      <dgm:prSet presAssocID="{656201EC-DAA1-4F14-889C-B5F9BD1E9FF4}" presName="sibTrans" presStyleCnt="0"/>
      <dgm:spPr/>
    </dgm:pt>
    <dgm:pt modelId="{106EB1F4-6293-4AC7-8E15-0223757FD060}" type="pres">
      <dgm:prSet presAssocID="{3D943C20-61F7-4FA5-B715-2278804AD112}" presName="node" presStyleLbl="node1" presStyleIdx="6" presStyleCnt="11">
        <dgm:presLayoutVars>
          <dgm:bulletEnabled val="1"/>
        </dgm:presLayoutVars>
      </dgm:prSet>
      <dgm:spPr/>
    </dgm:pt>
    <dgm:pt modelId="{BF2A1351-340C-4F7A-95EC-C5AA299586A4}" type="pres">
      <dgm:prSet presAssocID="{F45663B7-3660-4F4D-B1E6-E9C6016D4E86}" presName="sibTrans" presStyleCnt="0"/>
      <dgm:spPr/>
    </dgm:pt>
    <dgm:pt modelId="{B3E42D71-94A4-472F-BE37-2682B5C6720A}" type="pres">
      <dgm:prSet presAssocID="{2791BA17-E0CF-46A6-8736-ACDFEBDF0961}" presName="node" presStyleLbl="node1" presStyleIdx="7" presStyleCnt="11" custLinFactNeighborX="0" custLinFactNeighborY="-1373">
        <dgm:presLayoutVars>
          <dgm:bulletEnabled val="1"/>
        </dgm:presLayoutVars>
      </dgm:prSet>
      <dgm:spPr/>
    </dgm:pt>
    <dgm:pt modelId="{CB954189-9456-4B1C-8908-5EA409A3EBE1}" type="pres">
      <dgm:prSet presAssocID="{FC1E9111-0D98-4A3B-AB3A-9225E0342A29}" presName="sibTrans" presStyleCnt="0"/>
      <dgm:spPr/>
    </dgm:pt>
    <dgm:pt modelId="{A1BA6EC3-F9EE-4F99-B559-25B138C17F4F}" type="pres">
      <dgm:prSet presAssocID="{8D3AAC33-7E1B-410A-87C3-54D0725EF43F}" presName="node" presStyleLbl="node1" presStyleIdx="8" presStyleCnt="11" custScaleY="96113" custLinFactNeighborX="501" custLinFactNeighborY="-8343">
        <dgm:presLayoutVars>
          <dgm:bulletEnabled val="1"/>
        </dgm:presLayoutVars>
      </dgm:prSet>
      <dgm:spPr/>
    </dgm:pt>
    <dgm:pt modelId="{B6042278-7E38-4818-BA20-3D8ABFD65389}" type="pres">
      <dgm:prSet presAssocID="{2ABA463A-483C-4B4F-A796-0ACA9EEFFF5D}" presName="sibTrans" presStyleCnt="0"/>
      <dgm:spPr/>
    </dgm:pt>
    <dgm:pt modelId="{C9D9EBF2-BBAE-494B-A99D-0845292B04DA}" type="pres">
      <dgm:prSet presAssocID="{0D9A6324-79C4-420B-9912-10E77CEFB4DB}" presName="node" presStyleLbl="node1" presStyleIdx="9" presStyleCnt="11" custLinFactX="11136" custLinFactNeighborX="100000" custLinFactNeighborY="-9177">
        <dgm:presLayoutVars>
          <dgm:bulletEnabled val="1"/>
        </dgm:presLayoutVars>
      </dgm:prSet>
      <dgm:spPr/>
    </dgm:pt>
    <dgm:pt modelId="{74407425-DA0B-4466-8B26-BE57565264F8}" type="pres">
      <dgm:prSet presAssocID="{D122D4A8-CCED-4F7A-B3FB-98929222A5C7}" presName="sibTrans" presStyleCnt="0"/>
      <dgm:spPr/>
    </dgm:pt>
    <dgm:pt modelId="{FB8DBC68-F626-4E28-8C48-B6958CDB653F}" type="pres">
      <dgm:prSet presAssocID="{D3F94DBB-695C-4025-883D-378DD10242CE}" presName="node" presStyleLbl="node1" presStyleIdx="10" presStyleCnt="11" custLinFactX="-10000" custLinFactNeighborX="-100000" custLinFactNeighborY="-8253">
        <dgm:presLayoutVars>
          <dgm:bulletEnabled val="1"/>
        </dgm:presLayoutVars>
      </dgm:prSet>
      <dgm:spPr/>
    </dgm:pt>
  </dgm:ptLst>
  <dgm:cxnLst>
    <dgm:cxn modelId="{CF248C0C-2283-4F64-864B-208614B40764}" type="presOf" srcId="{8D3AAC33-7E1B-410A-87C3-54D0725EF43F}" destId="{A1BA6EC3-F9EE-4F99-B559-25B138C17F4F}" srcOrd="0" destOrd="0" presId="urn:microsoft.com/office/officeart/2005/8/layout/default"/>
    <dgm:cxn modelId="{D4B3900D-F3CF-49EE-B203-D7498180F142}" type="presOf" srcId="{3D943C20-61F7-4FA5-B715-2278804AD112}" destId="{106EB1F4-6293-4AC7-8E15-0223757FD060}" srcOrd="0" destOrd="0" presId="urn:microsoft.com/office/officeart/2005/8/layout/default"/>
    <dgm:cxn modelId="{ACA9F515-AF9B-4785-AE24-AB6B6F219EDF}" type="presOf" srcId="{619BEF57-3785-4102-9A51-0C5903B7E592}" destId="{19D65487-004C-4C53-B675-4EE663AAAA31}" srcOrd="0" destOrd="1" presId="urn:microsoft.com/office/officeart/2005/8/layout/default"/>
    <dgm:cxn modelId="{C9D5C118-9B1A-47DB-8E4B-BF1522336779}" srcId="{052E4014-0B65-4FC2-8CBD-E4409B38DEDD}" destId="{7B9571C1-13E9-488E-B185-28AA3AD69594}" srcOrd="2" destOrd="0" parTransId="{B20C6EA9-A04C-4DA0-9FF0-088F9B00CB88}" sibTransId="{51C9FBD3-6E7A-4AD6-B060-4E42A5696AAF}"/>
    <dgm:cxn modelId="{15CA7120-91D7-475E-B096-BB7DDA4CF31E}" type="presOf" srcId="{2791BA17-E0CF-46A6-8736-ACDFEBDF0961}" destId="{B3E42D71-94A4-472F-BE37-2682B5C6720A}" srcOrd="0" destOrd="0" presId="urn:microsoft.com/office/officeart/2005/8/layout/default"/>
    <dgm:cxn modelId="{053BB427-75A7-42F1-A2CC-CDB1CEC9B898}" type="presOf" srcId="{7C774A65-A27A-401E-8D2C-94B13F075A9D}" destId="{19D65487-004C-4C53-B675-4EE663AAAA31}" srcOrd="0" destOrd="0" presId="urn:microsoft.com/office/officeart/2005/8/layout/default"/>
    <dgm:cxn modelId="{F9C83B2A-E16B-47DE-B958-1D2796C6E1C8}" srcId="{052E4014-0B65-4FC2-8CBD-E4409B38DEDD}" destId="{D3F94DBB-695C-4025-883D-378DD10242CE}" srcOrd="10" destOrd="0" parTransId="{18C384C5-F40D-4A4C-BE61-20ADDFFF5699}" sibTransId="{98971913-18D9-4F05-9D26-6C7A6B3567CD}"/>
    <dgm:cxn modelId="{95217E2A-F29B-4376-BF01-B5692B67DB9F}" srcId="{052E4014-0B65-4FC2-8CBD-E4409B38DEDD}" destId="{7C774A65-A27A-401E-8D2C-94B13F075A9D}" srcOrd="5" destOrd="0" parTransId="{6F98D60C-CD85-492C-BB0B-B5F91B4D5E72}" sibTransId="{656201EC-DAA1-4F14-889C-B5F9BD1E9FF4}"/>
    <dgm:cxn modelId="{5A6D8236-609B-49AF-8566-BCAC66711BF2}" srcId="{052E4014-0B65-4FC2-8CBD-E4409B38DEDD}" destId="{2ED62493-3FC8-4BA0-85F9-E58ADD786A3B}" srcOrd="0" destOrd="0" parTransId="{88D9F663-EC0B-4980-BE83-E4828538674F}" sibTransId="{7B2FECA9-9677-4CBF-A81A-4A17EE430648}"/>
    <dgm:cxn modelId="{B97FDC38-D8CB-4F45-8212-7A4A323FAC0E}" type="presOf" srcId="{FDFC2303-024C-407C-BDBA-F358E08AFD73}" destId="{71DCF408-CF74-43CA-8ACD-9C3F6EFF18A9}" srcOrd="0" destOrd="0" presId="urn:microsoft.com/office/officeart/2005/8/layout/default"/>
    <dgm:cxn modelId="{EFBC093F-A4B8-49C3-8AA1-8231D90AB0F2}" srcId="{052E4014-0B65-4FC2-8CBD-E4409B38DEDD}" destId="{FDFC2303-024C-407C-BDBA-F358E08AFD73}" srcOrd="1" destOrd="0" parTransId="{4677E4E4-4F31-4153-A9C4-D853087807C0}" sibTransId="{50AA3581-3552-4162-A844-687D1999D710}"/>
    <dgm:cxn modelId="{9B7A5F6C-4C31-4624-A9D7-0A6AB6B7F172}" type="presOf" srcId="{7B9571C1-13E9-488E-B185-28AA3AD69594}" destId="{37A865F4-11F2-4BB9-B58B-F4FC3758060C}" srcOrd="0" destOrd="0" presId="urn:microsoft.com/office/officeart/2005/8/layout/default"/>
    <dgm:cxn modelId="{4959D653-8346-4D1E-BA20-CDFC4033C714}" srcId="{052E4014-0B65-4FC2-8CBD-E4409B38DEDD}" destId="{8D3AAC33-7E1B-410A-87C3-54D0725EF43F}" srcOrd="8" destOrd="0" parTransId="{8ED2ED25-B8A3-4FDB-A783-6D9F3AC5C1EE}" sibTransId="{2ABA463A-483C-4B4F-A796-0ACA9EEFFF5D}"/>
    <dgm:cxn modelId="{E3DB7877-7C95-40C5-BEEB-17FB6D3E4040}" type="presOf" srcId="{052E4014-0B65-4FC2-8CBD-E4409B38DEDD}" destId="{F4C6A099-72E6-48A3-B343-391CD95EE7E9}" srcOrd="0" destOrd="0" presId="urn:microsoft.com/office/officeart/2005/8/layout/default"/>
    <dgm:cxn modelId="{2C9CE958-5ECE-49A4-9FCB-9F410ECFBD2C}" srcId="{052E4014-0B65-4FC2-8CBD-E4409B38DEDD}" destId="{3D943C20-61F7-4FA5-B715-2278804AD112}" srcOrd="6" destOrd="0" parTransId="{6F11BA99-8BE8-4D8A-906E-CC8BAB1424F9}" sibTransId="{F45663B7-3660-4F4D-B1E6-E9C6016D4E86}"/>
    <dgm:cxn modelId="{3A16047D-83A5-40FB-937B-4B39904530C6}" type="presOf" srcId="{3B462C6B-5398-4C4A-B194-3091C0BA8362}" destId="{62091B10-0A44-410B-A051-4D167EE9B5DF}" srcOrd="0" destOrd="0" presId="urn:microsoft.com/office/officeart/2005/8/layout/default"/>
    <dgm:cxn modelId="{BD4E2D93-76A5-48A3-BA2D-DECD93CF00B4}" type="presOf" srcId="{D3F94DBB-695C-4025-883D-378DD10242CE}" destId="{FB8DBC68-F626-4E28-8C48-B6958CDB653F}" srcOrd="0" destOrd="0" presId="urn:microsoft.com/office/officeart/2005/8/layout/default"/>
    <dgm:cxn modelId="{785DE896-D42A-4E31-BDB0-1163057A35DE}" srcId="{052E4014-0B65-4FC2-8CBD-E4409B38DEDD}" destId="{37B82A1B-915D-48C2-8F0F-D00F1A0235CB}" srcOrd="4" destOrd="0" parTransId="{A0128FAC-2F6F-424E-88B2-0A8D2131D635}" sibTransId="{88B5711D-7ED7-43DA-99B1-C257FA36A6EE}"/>
    <dgm:cxn modelId="{7335A2A4-483B-481B-9013-88C8FBD194B7}" srcId="{052E4014-0B65-4FC2-8CBD-E4409B38DEDD}" destId="{3B462C6B-5398-4C4A-B194-3091C0BA8362}" srcOrd="3" destOrd="0" parTransId="{EDF00120-FC18-4B8D-B451-7080D531A8C8}" sibTransId="{B446CF71-97FB-45CA-BDB5-D8372B3BE34F}"/>
    <dgm:cxn modelId="{9557CFAA-0D2C-447F-A4B6-F2AF46926D03}" srcId="{7C774A65-A27A-401E-8D2C-94B13F075A9D}" destId="{619BEF57-3785-4102-9A51-0C5903B7E592}" srcOrd="0" destOrd="0" parTransId="{5F971A84-3752-41BE-9D79-1DA808540A92}" sibTransId="{94F39E3A-89E6-4935-A97D-B489A466ABB8}"/>
    <dgm:cxn modelId="{F07C0AC4-5592-4174-B622-04B8FBECB66E}" type="presOf" srcId="{0D9A6324-79C4-420B-9912-10E77CEFB4DB}" destId="{C9D9EBF2-BBAE-494B-A99D-0845292B04DA}" srcOrd="0" destOrd="0" presId="urn:microsoft.com/office/officeart/2005/8/layout/default"/>
    <dgm:cxn modelId="{AE2B17C5-B6F1-4413-905B-3BC457E9560D}" type="presOf" srcId="{2ED62493-3FC8-4BA0-85F9-E58ADD786A3B}" destId="{9E05CCAF-3476-44B4-A170-9ADA3B56A313}" srcOrd="0" destOrd="0" presId="urn:microsoft.com/office/officeart/2005/8/layout/default"/>
    <dgm:cxn modelId="{8F4824D2-B8F7-4D07-8359-C4E1E1443452}" srcId="{052E4014-0B65-4FC2-8CBD-E4409B38DEDD}" destId="{2791BA17-E0CF-46A6-8736-ACDFEBDF0961}" srcOrd="7" destOrd="0" parTransId="{82E8C55A-098F-4354-8E75-E16F7E2079B7}" sibTransId="{FC1E9111-0D98-4A3B-AB3A-9225E0342A29}"/>
    <dgm:cxn modelId="{BDAB04D7-D504-4CFE-8FEF-0C0561F05210}" srcId="{052E4014-0B65-4FC2-8CBD-E4409B38DEDD}" destId="{0D9A6324-79C4-420B-9912-10E77CEFB4DB}" srcOrd="9" destOrd="0" parTransId="{EC066094-AF87-473C-8DB2-B83068DDE6D7}" sibTransId="{D122D4A8-CCED-4F7A-B3FB-98929222A5C7}"/>
    <dgm:cxn modelId="{ADAB41EE-BC4C-4179-BE73-A3848536463B}" type="presOf" srcId="{37B82A1B-915D-48C2-8F0F-D00F1A0235CB}" destId="{E3FD3C50-36BE-4A52-9C97-E3818F3D6690}" srcOrd="0" destOrd="0" presId="urn:microsoft.com/office/officeart/2005/8/layout/default"/>
    <dgm:cxn modelId="{C5B518BE-1CF3-447E-B5B0-7E347D252E7A}" type="presParOf" srcId="{F4C6A099-72E6-48A3-B343-391CD95EE7E9}" destId="{9E05CCAF-3476-44B4-A170-9ADA3B56A313}" srcOrd="0" destOrd="0" presId="urn:microsoft.com/office/officeart/2005/8/layout/default"/>
    <dgm:cxn modelId="{4F23AE72-F582-4EF0-81C3-61DAF587A8CF}" type="presParOf" srcId="{F4C6A099-72E6-48A3-B343-391CD95EE7E9}" destId="{AE660822-320F-48F3-A0DE-96876045FE57}" srcOrd="1" destOrd="0" presId="urn:microsoft.com/office/officeart/2005/8/layout/default"/>
    <dgm:cxn modelId="{3CA131E2-81C9-4A0A-A16E-C7BD4AB51AD7}" type="presParOf" srcId="{F4C6A099-72E6-48A3-B343-391CD95EE7E9}" destId="{71DCF408-CF74-43CA-8ACD-9C3F6EFF18A9}" srcOrd="2" destOrd="0" presId="urn:microsoft.com/office/officeart/2005/8/layout/default"/>
    <dgm:cxn modelId="{CB74302D-429E-4B6A-A77F-5DA9DFB9D786}" type="presParOf" srcId="{F4C6A099-72E6-48A3-B343-391CD95EE7E9}" destId="{B4275431-1DED-4303-8994-309241A01311}" srcOrd="3" destOrd="0" presId="urn:microsoft.com/office/officeart/2005/8/layout/default"/>
    <dgm:cxn modelId="{856960EF-0ADC-4340-AF5B-332EA540E52B}" type="presParOf" srcId="{F4C6A099-72E6-48A3-B343-391CD95EE7E9}" destId="{37A865F4-11F2-4BB9-B58B-F4FC3758060C}" srcOrd="4" destOrd="0" presId="urn:microsoft.com/office/officeart/2005/8/layout/default"/>
    <dgm:cxn modelId="{637FCEC2-FE79-4470-82E2-EA6D05EA40D9}" type="presParOf" srcId="{F4C6A099-72E6-48A3-B343-391CD95EE7E9}" destId="{062D8C62-7C29-42A4-AA91-10AD02B0A3F5}" srcOrd="5" destOrd="0" presId="urn:microsoft.com/office/officeart/2005/8/layout/default"/>
    <dgm:cxn modelId="{25B34EDC-6932-4BB7-8464-D8AD77248B12}" type="presParOf" srcId="{F4C6A099-72E6-48A3-B343-391CD95EE7E9}" destId="{62091B10-0A44-410B-A051-4D167EE9B5DF}" srcOrd="6" destOrd="0" presId="urn:microsoft.com/office/officeart/2005/8/layout/default"/>
    <dgm:cxn modelId="{984B2958-2323-431B-8642-555AA38932FA}" type="presParOf" srcId="{F4C6A099-72E6-48A3-B343-391CD95EE7E9}" destId="{CED0F4D6-3B67-435B-9CEC-485A68DFB5BB}" srcOrd="7" destOrd="0" presId="urn:microsoft.com/office/officeart/2005/8/layout/default"/>
    <dgm:cxn modelId="{AF62F256-7C01-4613-8B08-2178AEBD6D22}" type="presParOf" srcId="{F4C6A099-72E6-48A3-B343-391CD95EE7E9}" destId="{E3FD3C50-36BE-4A52-9C97-E3818F3D6690}" srcOrd="8" destOrd="0" presId="urn:microsoft.com/office/officeart/2005/8/layout/default"/>
    <dgm:cxn modelId="{3057CDBF-00D9-4205-BDB0-0AD9709AD081}" type="presParOf" srcId="{F4C6A099-72E6-48A3-B343-391CD95EE7E9}" destId="{B70AD724-7E99-493C-A806-F3D2EFC555D4}" srcOrd="9" destOrd="0" presId="urn:microsoft.com/office/officeart/2005/8/layout/default"/>
    <dgm:cxn modelId="{03285B44-49B0-4B06-8687-F812EC62A714}" type="presParOf" srcId="{F4C6A099-72E6-48A3-B343-391CD95EE7E9}" destId="{19D65487-004C-4C53-B675-4EE663AAAA31}" srcOrd="10" destOrd="0" presId="urn:microsoft.com/office/officeart/2005/8/layout/default"/>
    <dgm:cxn modelId="{4E238680-427F-4F79-BE17-A968E7BF9A72}" type="presParOf" srcId="{F4C6A099-72E6-48A3-B343-391CD95EE7E9}" destId="{9F07B09B-7909-4035-B973-CF94B18F1C06}" srcOrd="11" destOrd="0" presId="urn:microsoft.com/office/officeart/2005/8/layout/default"/>
    <dgm:cxn modelId="{E4724622-8AFB-48FA-BA6A-982C3ED0E285}" type="presParOf" srcId="{F4C6A099-72E6-48A3-B343-391CD95EE7E9}" destId="{106EB1F4-6293-4AC7-8E15-0223757FD060}" srcOrd="12" destOrd="0" presId="urn:microsoft.com/office/officeart/2005/8/layout/default"/>
    <dgm:cxn modelId="{0B7B2FA3-4605-4154-8AA8-3F77026006B4}" type="presParOf" srcId="{F4C6A099-72E6-48A3-B343-391CD95EE7E9}" destId="{BF2A1351-340C-4F7A-95EC-C5AA299586A4}" srcOrd="13" destOrd="0" presId="urn:microsoft.com/office/officeart/2005/8/layout/default"/>
    <dgm:cxn modelId="{6844F766-E5FB-47C2-B194-9AC9C4A306DD}" type="presParOf" srcId="{F4C6A099-72E6-48A3-B343-391CD95EE7E9}" destId="{B3E42D71-94A4-472F-BE37-2682B5C6720A}" srcOrd="14" destOrd="0" presId="urn:microsoft.com/office/officeart/2005/8/layout/default"/>
    <dgm:cxn modelId="{3BD6D89E-BD79-4B4A-B150-1A4544708221}" type="presParOf" srcId="{F4C6A099-72E6-48A3-B343-391CD95EE7E9}" destId="{CB954189-9456-4B1C-8908-5EA409A3EBE1}" srcOrd="15" destOrd="0" presId="urn:microsoft.com/office/officeart/2005/8/layout/default"/>
    <dgm:cxn modelId="{22BEBC9E-3786-4FBA-869D-9AA449A0E095}" type="presParOf" srcId="{F4C6A099-72E6-48A3-B343-391CD95EE7E9}" destId="{A1BA6EC3-F9EE-4F99-B559-25B138C17F4F}" srcOrd="16" destOrd="0" presId="urn:microsoft.com/office/officeart/2005/8/layout/default"/>
    <dgm:cxn modelId="{61D97CA0-E768-4896-B8AA-E45574D57FC2}" type="presParOf" srcId="{F4C6A099-72E6-48A3-B343-391CD95EE7E9}" destId="{B6042278-7E38-4818-BA20-3D8ABFD65389}" srcOrd="17" destOrd="0" presId="urn:microsoft.com/office/officeart/2005/8/layout/default"/>
    <dgm:cxn modelId="{222F27CB-216B-4075-8D21-0A86F512EC7C}" type="presParOf" srcId="{F4C6A099-72E6-48A3-B343-391CD95EE7E9}" destId="{C9D9EBF2-BBAE-494B-A99D-0845292B04DA}" srcOrd="18" destOrd="0" presId="urn:microsoft.com/office/officeart/2005/8/layout/default"/>
    <dgm:cxn modelId="{8D38D397-455D-4F42-8241-C831F4DA7DD9}" type="presParOf" srcId="{F4C6A099-72E6-48A3-B343-391CD95EE7E9}" destId="{74407425-DA0B-4466-8B26-BE57565264F8}" srcOrd="19" destOrd="0" presId="urn:microsoft.com/office/officeart/2005/8/layout/default"/>
    <dgm:cxn modelId="{D80D4E28-E48D-4A73-A6BD-F23713DA350B}" type="presParOf" srcId="{F4C6A099-72E6-48A3-B343-391CD95EE7E9}" destId="{FB8DBC68-F626-4E28-8C48-B6958CDB653F}" srcOrd="20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FB9ABEBB-543A-4D95-9CA1-F2C7810E9BEE}" type="doc">
      <dgm:prSet loTypeId="urn:microsoft.com/office/officeart/2018/5/layout/IconCircleLabelList" loCatId="icon" qsTypeId="urn:microsoft.com/office/officeart/2005/8/quickstyle/simple1" qsCatId="simple" csTypeId="urn:microsoft.com/office/officeart/2018/5/colors/Iconchunking_coloredtext_colorful1" csCatId="colorful" phldr="1"/>
      <dgm:spPr/>
      <dgm:t>
        <a:bodyPr/>
        <a:lstStyle/>
        <a:p>
          <a:endParaRPr lang="en-US"/>
        </a:p>
      </dgm:t>
    </dgm:pt>
    <dgm:pt modelId="{8BA06944-9607-4A1F-B390-192F9F86F022}">
      <dgm:prSet/>
      <dgm:spPr/>
      <dgm:t>
        <a:bodyPr/>
        <a:lstStyle/>
        <a:p>
          <a:pPr>
            <a:defRPr cap="all"/>
          </a:pPr>
          <a:r>
            <a:rPr lang="en-GB" dirty="0"/>
            <a:t>Expert feedback on user experience</a:t>
          </a:r>
          <a:endParaRPr lang="en-US" dirty="0"/>
        </a:p>
      </dgm:t>
    </dgm:pt>
    <dgm:pt modelId="{316100A5-8C24-4CA1-823D-C1C7F2EBF8E4}" type="parTrans" cxnId="{07AE2BB7-0226-4831-921D-5199630BEE4F}">
      <dgm:prSet/>
      <dgm:spPr/>
      <dgm:t>
        <a:bodyPr/>
        <a:lstStyle/>
        <a:p>
          <a:endParaRPr lang="en-US"/>
        </a:p>
      </dgm:t>
    </dgm:pt>
    <dgm:pt modelId="{20FFF364-E3D7-4A20-AE8C-87E9AD690F59}" type="sibTrans" cxnId="{07AE2BB7-0226-4831-921D-5199630BEE4F}">
      <dgm:prSet/>
      <dgm:spPr/>
      <dgm:t>
        <a:bodyPr/>
        <a:lstStyle/>
        <a:p>
          <a:endParaRPr lang="en-US"/>
        </a:p>
      </dgm:t>
    </dgm:pt>
    <dgm:pt modelId="{11EE3CD9-094F-46E5-9C2B-0392F25EF7F7}">
      <dgm:prSet/>
      <dgm:spPr/>
      <dgm:t>
        <a:bodyPr/>
        <a:lstStyle/>
        <a:p>
          <a:pPr>
            <a:defRPr cap="all"/>
          </a:pPr>
          <a:r>
            <a:rPr lang="en-GB"/>
            <a:t>Testing and verification</a:t>
          </a:r>
          <a:endParaRPr lang="en-US"/>
        </a:p>
      </dgm:t>
    </dgm:pt>
    <dgm:pt modelId="{05D0B0A4-5479-4C16-81E7-D8E78EBA5C16}" type="parTrans" cxnId="{7CFE9CD7-1F45-4F82-8756-D69576E67A09}">
      <dgm:prSet/>
      <dgm:spPr/>
      <dgm:t>
        <a:bodyPr/>
        <a:lstStyle/>
        <a:p>
          <a:endParaRPr lang="en-US"/>
        </a:p>
      </dgm:t>
    </dgm:pt>
    <dgm:pt modelId="{EB6964AE-7F55-4EBF-99D4-A57D0DDD14D9}" type="sibTrans" cxnId="{7CFE9CD7-1F45-4F82-8756-D69576E67A09}">
      <dgm:prSet/>
      <dgm:spPr/>
      <dgm:t>
        <a:bodyPr/>
        <a:lstStyle/>
        <a:p>
          <a:endParaRPr lang="en-US"/>
        </a:p>
      </dgm:t>
    </dgm:pt>
    <dgm:pt modelId="{D275E33C-4339-4E96-8936-9D2289E9DB8E}">
      <dgm:prSet/>
      <dgm:spPr/>
      <dgm:t>
        <a:bodyPr/>
        <a:lstStyle/>
        <a:p>
          <a:pPr>
            <a:defRPr cap="all"/>
          </a:pPr>
          <a:r>
            <a:rPr lang="en-GB"/>
            <a:t>Device farm</a:t>
          </a:r>
          <a:endParaRPr lang="en-US"/>
        </a:p>
      </dgm:t>
    </dgm:pt>
    <dgm:pt modelId="{59275126-9CB8-4829-A5D1-B23808ECD76C}" type="parTrans" cxnId="{8CBE6740-3528-4C66-A7AC-1F6578D8C7FD}">
      <dgm:prSet/>
      <dgm:spPr/>
      <dgm:t>
        <a:bodyPr/>
        <a:lstStyle/>
        <a:p>
          <a:endParaRPr lang="en-US"/>
        </a:p>
      </dgm:t>
    </dgm:pt>
    <dgm:pt modelId="{A675569E-A26D-4375-8272-FE06F7B99C34}" type="sibTrans" cxnId="{8CBE6740-3528-4C66-A7AC-1F6578D8C7FD}">
      <dgm:prSet/>
      <dgm:spPr/>
      <dgm:t>
        <a:bodyPr/>
        <a:lstStyle/>
        <a:p>
          <a:endParaRPr lang="en-US"/>
        </a:p>
      </dgm:t>
    </dgm:pt>
    <dgm:pt modelId="{DE255DF4-0DAB-4915-9109-FCEAB762463E}">
      <dgm:prSet/>
      <dgm:spPr/>
      <dgm:t>
        <a:bodyPr/>
        <a:lstStyle/>
        <a:p>
          <a:pPr>
            <a:defRPr cap="all"/>
          </a:pPr>
          <a:r>
            <a:rPr lang="en-GB"/>
            <a:t>NorDig inclusion – ‘Saorview Approved’ listings</a:t>
          </a:r>
          <a:endParaRPr lang="en-US"/>
        </a:p>
      </dgm:t>
    </dgm:pt>
    <dgm:pt modelId="{F950D0BD-A880-4A8E-9864-BBB9D30AC97D}" type="parTrans" cxnId="{C8BC8873-02AC-45E9-BE87-1D8C33F0C499}">
      <dgm:prSet/>
      <dgm:spPr/>
      <dgm:t>
        <a:bodyPr/>
        <a:lstStyle/>
        <a:p>
          <a:endParaRPr lang="en-US"/>
        </a:p>
      </dgm:t>
    </dgm:pt>
    <dgm:pt modelId="{0A0DD0FC-A5C4-440F-8D60-0D7E265C95A7}" type="sibTrans" cxnId="{C8BC8873-02AC-45E9-BE87-1D8C33F0C499}">
      <dgm:prSet/>
      <dgm:spPr/>
      <dgm:t>
        <a:bodyPr/>
        <a:lstStyle/>
        <a:p>
          <a:endParaRPr lang="en-US"/>
        </a:p>
      </dgm:t>
    </dgm:pt>
    <dgm:pt modelId="{3E1F66A8-0EC5-47F5-B1B9-041B12FA55FA}">
      <dgm:prSet/>
      <dgm:spPr/>
      <dgm:t>
        <a:bodyPr/>
        <a:lstStyle/>
        <a:p>
          <a:pPr>
            <a:defRPr cap="all"/>
          </a:pPr>
          <a:r>
            <a:rPr lang="en-GB"/>
            <a:t>Regulatory input and approval</a:t>
          </a:r>
          <a:endParaRPr lang="en-US"/>
        </a:p>
      </dgm:t>
    </dgm:pt>
    <dgm:pt modelId="{F9E4126B-47A9-473A-AB69-12F3A87835DD}" type="parTrans" cxnId="{6900094E-DFF5-45A4-B14F-0100DD8564B9}">
      <dgm:prSet/>
      <dgm:spPr/>
      <dgm:t>
        <a:bodyPr/>
        <a:lstStyle/>
        <a:p>
          <a:endParaRPr lang="en-US"/>
        </a:p>
      </dgm:t>
    </dgm:pt>
    <dgm:pt modelId="{43398B05-48A4-4134-BC4A-D58A2CC67CBD}" type="sibTrans" cxnId="{6900094E-DFF5-45A4-B14F-0100DD8564B9}">
      <dgm:prSet/>
      <dgm:spPr/>
      <dgm:t>
        <a:bodyPr/>
        <a:lstStyle/>
        <a:p>
          <a:endParaRPr lang="en-US"/>
        </a:p>
      </dgm:t>
    </dgm:pt>
    <dgm:pt modelId="{E1A5C5A8-0741-473D-A9F1-8512433C525C}" type="pres">
      <dgm:prSet presAssocID="{FB9ABEBB-543A-4D95-9CA1-F2C7810E9BEE}" presName="root" presStyleCnt="0">
        <dgm:presLayoutVars>
          <dgm:dir/>
          <dgm:resizeHandles val="exact"/>
        </dgm:presLayoutVars>
      </dgm:prSet>
      <dgm:spPr/>
    </dgm:pt>
    <dgm:pt modelId="{8BC18F5F-2BC1-45A4-9910-485D9E0245EB}" type="pres">
      <dgm:prSet presAssocID="{8BA06944-9607-4A1F-B390-192F9F86F022}" presName="compNode" presStyleCnt="0"/>
      <dgm:spPr/>
    </dgm:pt>
    <dgm:pt modelId="{77A72C1B-8C7A-4481-AB21-DC1E0D4E3AF9}" type="pres">
      <dgm:prSet presAssocID="{8BA06944-9607-4A1F-B390-192F9F86F022}" presName="iconBgRect" presStyleLbl="bgShp" presStyleIdx="0" presStyleCnt="5"/>
      <dgm:spPr/>
    </dgm:pt>
    <dgm:pt modelId="{DE5000BF-9044-4416-AF2F-85AC628D4FC8}" type="pres">
      <dgm:prSet presAssocID="{8BA06944-9607-4A1F-B390-192F9F86F022}" presName="iconRect" presStyleLbl="node1" presStyleIdx="0" presStyleCnt="5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Chat"/>
        </a:ext>
      </dgm:extLst>
    </dgm:pt>
    <dgm:pt modelId="{3CABFD58-A5D4-443E-977F-6AEF4B1EDE68}" type="pres">
      <dgm:prSet presAssocID="{8BA06944-9607-4A1F-B390-192F9F86F022}" presName="spaceRect" presStyleCnt="0"/>
      <dgm:spPr/>
    </dgm:pt>
    <dgm:pt modelId="{1F11E32A-70D0-488E-A219-9B1586C65D39}" type="pres">
      <dgm:prSet presAssocID="{8BA06944-9607-4A1F-B390-192F9F86F022}" presName="textRect" presStyleLbl="revTx" presStyleIdx="0" presStyleCnt="5">
        <dgm:presLayoutVars>
          <dgm:chMax val="1"/>
          <dgm:chPref val="1"/>
        </dgm:presLayoutVars>
      </dgm:prSet>
      <dgm:spPr/>
    </dgm:pt>
    <dgm:pt modelId="{0EC16654-0E33-4894-80B7-FDA01677AFFE}" type="pres">
      <dgm:prSet presAssocID="{20FFF364-E3D7-4A20-AE8C-87E9AD690F59}" presName="sibTrans" presStyleCnt="0"/>
      <dgm:spPr/>
    </dgm:pt>
    <dgm:pt modelId="{7D7E37D6-BAF1-4A38-989B-6AF5DA33EA3E}" type="pres">
      <dgm:prSet presAssocID="{11EE3CD9-094F-46E5-9C2B-0392F25EF7F7}" presName="compNode" presStyleCnt="0"/>
      <dgm:spPr/>
    </dgm:pt>
    <dgm:pt modelId="{816B1D9E-9577-479C-A836-834718CACC54}" type="pres">
      <dgm:prSet presAssocID="{11EE3CD9-094F-46E5-9C2B-0392F25EF7F7}" presName="iconBgRect" presStyleLbl="bgShp" presStyleIdx="1" presStyleCnt="5"/>
      <dgm:spPr/>
    </dgm:pt>
    <dgm:pt modelId="{54B78D25-838D-40DD-AFAD-159B3BBAA3CA}" type="pres">
      <dgm:prSet presAssocID="{11EE3CD9-094F-46E5-9C2B-0392F25EF7F7}" presName="iconRect" presStyleLbl="node1" presStyleIdx="1" presStyleCnt="5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Check List"/>
        </a:ext>
      </dgm:extLst>
    </dgm:pt>
    <dgm:pt modelId="{D13A0645-56CC-4EE7-B4F2-55E35A8C326C}" type="pres">
      <dgm:prSet presAssocID="{11EE3CD9-094F-46E5-9C2B-0392F25EF7F7}" presName="spaceRect" presStyleCnt="0"/>
      <dgm:spPr/>
    </dgm:pt>
    <dgm:pt modelId="{B997B42D-B299-4278-83D4-74A1B24B03A1}" type="pres">
      <dgm:prSet presAssocID="{11EE3CD9-094F-46E5-9C2B-0392F25EF7F7}" presName="textRect" presStyleLbl="revTx" presStyleIdx="1" presStyleCnt="5">
        <dgm:presLayoutVars>
          <dgm:chMax val="1"/>
          <dgm:chPref val="1"/>
        </dgm:presLayoutVars>
      </dgm:prSet>
      <dgm:spPr/>
    </dgm:pt>
    <dgm:pt modelId="{6A9C8551-7723-4E58-99A6-1AEA8DF0CA61}" type="pres">
      <dgm:prSet presAssocID="{EB6964AE-7F55-4EBF-99D4-A57D0DDD14D9}" presName="sibTrans" presStyleCnt="0"/>
      <dgm:spPr/>
    </dgm:pt>
    <dgm:pt modelId="{8AE75945-0D9D-4890-84E4-FDB3610C0863}" type="pres">
      <dgm:prSet presAssocID="{D275E33C-4339-4E96-8936-9D2289E9DB8E}" presName="compNode" presStyleCnt="0"/>
      <dgm:spPr/>
    </dgm:pt>
    <dgm:pt modelId="{3CE07325-4DB5-46A7-BCA3-FFE796A7D4FC}" type="pres">
      <dgm:prSet presAssocID="{D275E33C-4339-4E96-8936-9D2289E9DB8E}" presName="iconBgRect" presStyleLbl="bgShp" presStyleIdx="2" presStyleCnt="5"/>
      <dgm:spPr/>
    </dgm:pt>
    <dgm:pt modelId="{9A657DAF-3E7D-4C63-B5DE-4F9440B9436E}" type="pres">
      <dgm:prSet presAssocID="{D275E33C-4339-4E96-8936-9D2289E9DB8E}" presName="iconRect" presStyleLbl="node1" presStyleIdx="2" presStyleCnt="5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Smart Phone"/>
        </a:ext>
      </dgm:extLst>
    </dgm:pt>
    <dgm:pt modelId="{6EE258BF-96FB-4D3E-82B6-2E37E4121703}" type="pres">
      <dgm:prSet presAssocID="{D275E33C-4339-4E96-8936-9D2289E9DB8E}" presName="spaceRect" presStyleCnt="0"/>
      <dgm:spPr/>
    </dgm:pt>
    <dgm:pt modelId="{152FC6BD-F514-4FC0-A339-84A37D22B9E8}" type="pres">
      <dgm:prSet presAssocID="{D275E33C-4339-4E96-8936-9D2289E9DB8E}" presName="textRect" presStyleLbl="revTx" presStyleIdx="2" presStyleCnt="5">
        <dgm:presLayoutVars>
          <dgm:chMax val="1"/>
          <dgm:chPref val="1"/>
        </dgm:presLayoutVars>
      </dgm:prSet>
      <dgm:spPr/>
    </dgm:pt>
    <dgm:pt modelId="{41995F8C-73B1-4551-8EBF-160D6CA7CE9A}" type="pres">
      <dgm:prSet presAssocID="{A675569E-A26D-4375-8272-FE06F7B99C34}" presName="sibTrans" presStyleCnt="0"/>
      <dgm:spPr/>
    </dgm:pt>
    <dgm:pt modelId="{753E38D6-70AA-464B-904B-6E16313D90D8}" type="pres">
      <dgm:prSet presAssocID="{DE255DF4-0DAB-4915-9109-FCEAB762463E}" presName="compNode" presStyleCnt="0"/>
      <dgm:spPr/>
    </dgm:pt>
    <dgm:pt modelId="{A6279EBE-4AF2-44DB-BB11-DFDE65CC84F5}" type="pres">
      <dgm:prSet presAssocID="{DE255DF4-0DAB-4915-9109-FCEAB762463E}" presName="iconBgRect" presStyleLbl="bgShp" presStyleIdx="3" presStyleCnt="5"/>
      <dgm:spPr/>
    </dgm:pt>
    <dgm:pt modelId="{F9803B39-F160-493D-953D-F0EE3C19C65A}" type="pres">
      <dgm:prSet presAssocID="{DE255DF4-0DAB-4915-9109-FCEAB762463E}" presName="iconRect" presStyleLbl="node1" presStyleIdx="3" presStyleCnt="5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Suburban scene"/>
        </a:ext>
      </dgm:extLst>
    </dgm:pt>
    <dgm:pt modelId="{33424E6B-A1A2-473D-8635-5AA397C3C013}" type="pres">
      <dgm:prSet presAssocID="{DE255DF4-0DAB-4915-9109-FCEAB762463E}" presName="spaceRect" presStyleCnt="0"/>
      <dgm:spPr/>
    </dgm:pt>
    <dgm:pt modelId="{620DDB2F-48AD-4B9F-883E-3642CCBC2CDE}" type="pres">
      <dgm:prSet presAssocID="{DE255DF4-0DAB-4915-9109-FCEAB762463E}" presName="textRect" presStyleLbl="revTx" presStyleIdx="3" presStyleCnt="5">
        <dgm:presLayoutVars>
          <dgm:chMax val="1"/>
          <dgm:chPref val="1"/>
        </dgm:presLayoutVars>
      </dgm:prSet>
      <dgm:spPr/>
    </dgm:pt>
    <dgm:pt modelId="{9C570439-8C99-403A-8300-AD882A134B06}" type="pres">
      <dgm:prSet presAssocID="{0A0DD0FC-A5C4-440F-8D60-0D7E265C95A7}" presName="sibTrans" presStyleCnt="0"/>
      <dgm:spPr/>
    </dgm:pt>
    <dgm:pt modelId="{8B623487-C95A-473D-881A-70A4D32CD0DA}" type="pres">
      <dgm:prSet presAssocID="{3E1F66A8-0EC5-47F5-B1B9-041B12FA55FA}" presName="compNode" presStyleCnt="0"/>
      <dgm:spPr/>
    </dgm:pt>
    <dgm:pt modelId="{16DCEF93-9755-441F-9F62-0B2145B43AC4}" type="pres">
      <dgm:prSet presAssocID="{3E1F66A8-0EC5-47F5-B1B9-041B12FA55FA}" presName="iconBgRect" presStyleLbl="bgShp" presStyleIdx="4" presStyleCnt="5"/>
      <dgm:spPr/>
    </dgm:pt>
    <dgm:pt modelId="{F3EC96C4-9E68-4953-B090-33767A9690DA}" type="pres">
      <dgm:prSet presAssocID="{3E1F66A8-0EC5-47F5-B1B9-041B12FA55FA}" presName="iconRect" presStyleLbl="node1" presStyleIdx="4" presStyleCnt="5"/>
      <dgm:spPr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Checkmark"/>
        </a:ext>
      </dgm:extLst>
    </dgm:pt>
    <dgm:pt modelId="{1806D0BB-F201-4D06-A20E-7A54CB55C16E}" type="pres">
      <dgm:prSet presAssocID="{3E1F66A8-0EC5-47F5-B1B9-041B12FA55FA}" presName="spaceRect" presStyleCnt="0"/>
      <dgm:spPr/>
    </dgm:pt>
    <dgm:pt modelId="{6900CA23-91B4-4864-B640-2FF6DC4C3C32}" type="pres">
      <dgm:prSet presAssocID="{3E1F66A8-0EC5-47F5-B1B9-041B12FA55FA}" presName="textRect" presStyleLbl="revTx" presStyleIdx="4" presStyleCnt="5">
        <dgm:presLayoutVars>
          <dgm:chMax val="1"/>
          <dgm:chPref val="1"/>
        </dgm:presLayoutVars>
      </dgm:prSet>
      <dgm:spPr/>
    </dgm:pt>
  </dgm:ptLst>
  <dgm:cxnLst>
    <dgm:cxn modelId="{A9777D13-1C1E-4CD6-8434-D0AFAA249A39}" type="presOf" srcId="{8BA06944-9607-4A1F-B390-192F9F86F022}" destId="{1F11E32A-70D0-488E-A219-9B1586C65D39}" srcOrd="0" destOrd="0" presId="urn:microsoft.com/office/officeart/2018/5/layout/IconCircleLabelList"/>
    <dgm:cxn modelId="{8CBE6740-3528-4C66-A7AC-1F6578D8C7FD}" srcId="{FB9ABEBB-543A-4D95-9CA1-F2C7810E9BEE}" destId="{D275E33C-4339-4E96-8936-9D2289E9DB8E}" srcOrd="2" destOrd="0" parTransId="{59275126-9CB8-4829-A5D1-B23808ECD76C}" sibTransId="{A675569E-A26D-4375-8272-FE06F7B99C34}"/>
    <dgm:cxn modelId="{54029561-6359-48B5-9821-B7197B718A3F}" type="presOf" srcId="{3E1F66A8-0EC5-47F5-B1B9-041B12FA55FA}" destId="{6900CA23-91B4-4864-B640-2FF6DC4C3C32}" srcOrd="0" destOrd="0" presId="urn:microsoft.com/office/officeart/2018/5/layout/IconCircleLabelList"/>
    <dgm:cxn modelId="{6900094E-DFF5-45A4-B14F-0100DD8564B9}" srcId="{FB9ABEBB-543A-4D95-9CA1-F2C7810E9BEE}" destId="{3E1F66A8-0EC5-47F5-B1B9-041B12FA55FA}" srcOrd="4" destOrd="0" parTransId="{F9E4126B-47A9-473A-AB69-12F3A87835DD}" sibTransId="{43398B05-48A4-4134-BC4A-D58A2CC67CBD}"/>
    <dgm:cxn modelId="{C8BC8873-02AC-45E9-BE87-1D8C33F0C499}" srcId="{FB9ABEBB-543A-4D95-9CA1-F2C7810E9BEE}" destId="{DE255DF4-0DAB-4915-9109-FCEAB762463E}" srcOrd="3" destOrd="0" parTransId="{F950D0BD-A880-4A8E-9864-BBB9D30AC97D}" sibTransId="{0A0DD0FC-A5C4-440F-8D60-0D7E265C95A7}"/>
    <dgm:cxn modelId="{EB743AA7-3900-4129-B6C3-84A0F08EA696}" type="presOf" srcId="{DE255DF4-0DAB-4915-9109-FCEAB762463E}" destId="{620DDB2F-48AD-4B9F-883E-3642CCBC2CDE}" srcOrd="0" destOrd="0" presId="urn:microsoft.com/office/officeart/2018/5/layout/IconCircleLabelList"/>
    <dgm:cxn modelId="{8E2E99B2-E5C1-40A7-A808-46DB98379AFF}" type="presOf" srcId="{11EE3CD9-094F-46E5-9C2B-0392F25EF7F7}" destId="{B997B42D-B299-4278-83D4-74A1B24B03A1}" srcOrd="0" destOrd="0" presId="urn:microsoft.com/office/officeart/2018/5/layout/IconCircleLabelList"/>
    <dgm:cxn modelId="{A5BB02B6-35BE-47B9-A844-6DF615F663F5}" type="presOf" srcId="{D275E33C-4339-4E96-8936-9D2289E9DB8E}" destId="{152FC6BD-F514-4FC0-A339-84A37D22B9E8}" srcOrd="0" destOrd="0" presId="urn:microsoft.com/office/officeart/2018/5/layout/IconCircleLabelList"/>
    <dgm:cxn modelId="{07AE2BB7-0226-4831-921D-5199630BEE4F}" srcId="{FB9ABEBB-543A-4D95-9CA1-F2C7810E9BEE}" destId="{8BA06944-9607-4A1F-B390-192F9F86F022}" srcOrd="0" destOrd="0" parTransId="{316100A5-8C24-4CA1-823D-C1C7F2EBF8E4}" sibTransId="{20FFF364-E3D7-4A20-AE8C-87E9AD690F59}"/>
    <dgm:cxn modelId="{7CFE9CD7-1F45-4F82-8756-D69576E67A09}" srcId="{FB9ABEBB-543A-4D95-9CA1-F2C7810E9BEE}" destId="{11EE3CD9-094F-46E5-9C2B-0392F25EF7F7}" srcOrd="1" destOrd="0" parTransId="{05D0B0A4-5479-4C16-81E7-D8E78EBA5C16}" sibTransId="{EB6964AE-7F55-4EBF-99D4-A57D0DDD14D9}"/>
    <dgm:cxn modelId="{6C8547F1-40C3-4918-B8AF-C7379D0A62A0}" type="presOf" srcId="{FB9ABEBB-543A-4D95-9CA1-F2C7810E9BEE}" destId="{E1A5C5A8-0741-473D-A9F1-8512433C525C}" srcOrd="0" destOrd="0" presId="urn:microsoft.com/office/officeart/2018/5/layout/IconCircleLabelList"/>
    <dgm:cxn modelId="{7E84F17A-9F08-4A61-8308-D170B2AFCC1E}" type="presParOf" srcId="{E1A5C5A8-0741-473D-A9F1-8512433C525C}" destId="{8BC18F5F-2BC1-45A4-9910-485D9E0245EB}" srcOrd="0" destOrd="0" presId="urn:microsoft.com/office/officeart/2018/5/layout/IconCircleLabelList"/>
    <dgm:cxn modelId="{7AA68F9C-7192-4842-9CC1-355CF074E02B}" type="presParOf" srcId="{8BC18F5F-2BC1-45A4-9910-485D9E0245EB}" destId="{77A72C1B-8C7A-4481-AB21-DC1E0D4E3AF9}" srcOrd="0" destOrd="0" presId="urn:microsoft.com/office/officeart/2018/5/layout/IconCircleLabelList"/>
    <dgm:cxn modelId="{4D23F630-93AD-4CAF-A740-BB50713916CD}" type="presParOf" srcId="{8BC18F5F-2BC1-45A4-9910-485D9E0245EB}" destId="{DE5000BF-9044-4416-AF2F-85AC628D4FC8}" srcOrd="1" destOrd="0" presId="urn:microsoft.com/office/officeart/2018/5/layout/IconCircleLabelList"/>
    <dgm:cxn modelId="{7F2C54D5-BECD-4DD2-B2E6-B8BB7C44ED17}" type="presParOf" srcId="{8BC18F5F-2BC1-45A4-9910-485D9E0245EB}" destId="{3CABFD58-A5D4-443E-977F-6AEF4B1EDE68}" srcOrd="2" destOrd="0" presId="urn:microsoft.com/office/officeart/2018/5/layout/IconCircleLabelList"/>
    <dgm:cxn modelId="{D5C793B9-4C43-4109-BBD2-4FB38823CBEF}" type="presParOf" srcId="{8BC18F5F-2BC1-45A4-9910-485D9E0245EB}" destId="{1F11E32A-70D0-488E-A219-9B1586C65D39}" srcOrd="3" destOrd="0" presId="urn:microsoft.com/office/officeart/2018/5/layout/IconCircleLabelList"/>
    <dgm:cxn modelId="{C1C7747E-0501-46FE-8D24-FA1F769B16B7}" type="presParOf" srcId="{E1A5C5A8-0741-473D-A9F1-8512433C525C}" destId="{0EC16654-0E33-4894-80B7-FDA01677AFFE}" srcOrd="1" destOrd="0" presId="urn:microsoft.com/office/officeart/2018/5/layout/IconCircleLabelList"/>
    <dgm:cxn modelId="{AFD5A034-14F2-4EC0-8D6D-1831CCDAAB7B}" type="presParOf" srcId="{E1A5C5A8-0741-473D-A9F1-8512433C525C}" destId="{7D7E37D6-BAF1-4A38-989B-6AF5DA33EA3E}" srcOrd="2" destOrd="0" presId="urn:microsoft.com/office/officeart/2018/5/layout/IconCircleLabelList"/>
    <dgm:cxn modelId="{3441661E-18CD-4568-B5D9-D50B22209934}" type="presParOf" srcId="{7D7E37D6-BAF1-4A38-989B-6AF5DA33EA3E}" destId="{816B1D9E-9577-479C-A836-834718CACC54}" srcOrd="0" destOrd="0" presId="urn:microsoft.com/office/officeart/2018/5/layout/IconCircleLabelList"/>
    <dgm:cxn modelId="{11D8CE15-4C90-44F7-A251-2C9C52A7D353}" type="presParOf" srcId="{7D7E37D6-BAF1-4A38-989B-6AF5DA33EA3E}" destId="{54B78D25-838D-40DD-AFAD-159B3BBAA3CA}" srcOrd="1" destOrd="0" presId="urn:microsoft.com/office/officeart/2018/5/layout/IconCircleLabelList"/>
    <dgm:cxn modelId="{C791BFFC-54FA-436F-B5E9-33A11B626A43}" type="presParOf" srcId="{7D7E37D6-BAF1-4A38-989B-6AF5DA33EA3E}" destId="{D13A0645-56CC-4EE7-B4F2-55E35A8C326C}" srcOrd="2" destOrd="0" presId="urn:microsoft.com/office/officeart/2018/5/layout/IconCircleLabelList"/>
    <dgm:cxn modelId="{DD8BD3D7-D213-4A8C-8882-B5E61B8920D5}" type="presParOf" srcId="{7D7E37D6-BAF1-4A38-989B-6AF5DA33EA3E}" destId="{B997B42D-B299-4278-83D4-74A1B24B03A1}" srcOrd="3" destOrd="0" presId="urn:microsoft.com/office/officeart/2018/5/layout/IconCircleLabelList"/>
    <dgm:cxn modelId="{7E23A661-FB5E-4712-8AFA-A32CA699DFF0}" type="presParOf" srcId="{E1A5C5A8-0741-473D-A9F1-8512433C525C}" destId="{6A9C8551-7723-4E58-99A6-1AEA8DF0CA61}" srcOrd="3" destOrd="0" presId="urn:microsoft.com/office/officeart/2018/5/layout/IconCircleLabelList"/>
    <dgm:cxn modelId="{CC158238-1AC1-4713-A9FB-9B1DF0D10D86}" type="presParOf" srcId="{E1A5C5A8-0741-473D-A9F1-8512433C525C}" destId="{8AE75945-0D9D-4890-84E4-FDB3610C0863}" srcOrd="4" destOrd="0" presId="urn:microsoft.com/office/officeart/2018/5/layout/IconCircleLabelList"/>
    <dgm:cxn modelId="{E0A5F89B-1460-4F14-8E14-EF21173C0010}" type="presParOf" srcId="{8AE75945-0D9D-4890-84E4-FDB3610C0863}" destId="{3CE07325-4DB5-46A7-BCA3-FFE796A7D4FC}" srcOrd="0" destOrd="0" presId="urn:microsoft.com/office/officeart/2018/5/layout/IconCircleLabelList"/>
    <dgm:cxn modelId="{8E1621FA-2916-4F92-91F0-CFB3CA6009A2}" type="presParOf" srcId="{8AE75945-0D9D-4890-84E4-FDB3610C0863}" destId="{9A657DAF-3E7D-4C63-B5DE-4F9440B9436E}" srcOrd="1" destOrd="0" presId="urn:microsoft.com/office/officeart/2018/5/layout/IconCircleLabelList"/>
    <dgm:cxn modelId="{8E283961-7228-4BFD-B774-B7B88DC596EE}" type="presParOf" srcId="{8AE75945-0D9D-4890-84E4-FDB3610C0863}" destId="{6EE258BF-96FB-4D3E-82B6-2E37E4121703}" srcOrd="2" destOrd="0" presId="urn:microsoft.com/office/officeart/2018/5/layout/IconCircleLabelList"/>
    <dgm:cxn modelId="{D8462972-A25E-4CBD-B5F9-5097706F88F7}" type="presParOf" srcId="{8AE75945-0D9D-4890-84E4-FDB3610C0863}" destId="{152FC6BD-F514-4FC0-A339-84A37D22B9E8}" srcOrd="3" destOrd="0" presId="urn:microsoft.com/office/officeart/2018/5/layout/IconCircleLabelList"/>
    <dgm:cxn modelId="{8E208147-2328-4EB7-9BDD-8C8B13600C12}" type="presParOf" srcId="{E1A5C5A8-0741-473D-A9F1-8512433C525C}" destId="{41995F8C-73B1-4551-8EBF-160D6CA7CE9A}" srcOrd="5" destOrd="0" presId="urn:microsoft.com/office/officeart/2018/5/layout/IconCircleLabelList"/>
    <dgm:cxn modelId="{042668D5-CDE3-4531-A36E-CA7533A64C65}" type="presParOf" srcId="{E1A5C5A8-0741-473D-A9F1-8512433C525C}" destId="{753E38D6-70AA-464B-904B-6E16313D90D8}" srcOrd="6" destOrd="0" presId="urn:microsoft.com/office/officeart/2018/5/layout/IconCircleLabelList"/>
    <dgm:cxn modelId="{122FA9BE-EF36-4470-838D-8A0849B902DE}" type="presParOf" srcId="{753E38D6-70AA-464B-904B-6E16313D90D8}" destId="{A6279EBE-4AF2-44DB-BB11-DFDE65CC84F5}" srcOrd="0" destOrd="0" presId="urn:microsoft.com/office/officeart/2018/5/layout/IconCircleLabelList"/>
    <dgm:cxn modelId="{4EE37AE1-50BC-4C65-996B-16F038AC5E37}" type="presParOf" srcId="{753E38D6-70AA-464B-904B-6E16313D90D8}" destId="{F9803B39-F160-493D-953D-F0EE3C19C65A}" srcOrd="1" destOrd="0" presId="urn:microsoft.com/office/officeart/2018/5/layout/IconCircleLabelList"/>
    <dgm:cxn modelId="{38BDB938-F1D6-46FF-BECF-F203F9EABA66}" type="presParOf" srcId="{753E38D6-70AA-464B-904B-6E16313D90D8}" destId="{33424E6B-A1A2-473D-8635-5AA397C3C013}" srcOrd="2" destOrd="0" presId="urn:microsoft.com/office/officeart/2018/5/layout/IconCircleLabelList"/>
    <dgm:cxn modelId="{408B4880-D60D-480E-B8C6-480F5A8F44EF}" type="presParOf" srcId="{753E38D6-70AA-464B-904B-6E16313D90D8}" destId="{620DDB2F-48AD-4B9F-883E-3642CCBC2CDE}" srcOrd="3" destOrd="0" presId="urn:microsoft.com/office/officeart/2018/5/layout/IconCircleLabelList"/>
    <dgm:cxn modelId="{FBAB2326-495A-41CE-8229-72FD069EA17A}" type="presParOf" srcId="{E1A5C5A8-0741-473D-A9F1-8512433C525C}" destId="{9C570439-8C99-403A-8300-AD882A134B06}" srcOrd="7" destOrd="0" presId="urn:microsoft.com/office/officeart/2018/5/layout/IconCircleLabelList"/>
    <dgm:cxn modelId="{665C473C-2DE2-44C1-8AEB-CE731D297F35}" type="presParOf" srcId="{E1A5C5A8-0741-473D-A9F1-8512433C525C}" destId="{8B623487-C95A-473D-881A-70A4D32CD0DA}" srcOrd="8" destOrd="0" presId="urn:microsoft.com/office/officeart/2018/5/layout/IconCircleLabelList"/>
    <dgm:cxn modelId="{7A4CA6EF-7B5F-488E-A987-3F665673114E}" type="presParOf" srcId="{8B623487-C95A-473D-881A-70A4D32CD0DA}" destId="{16DCEF93-9755-441F-9F62-0B2145B43AC4}" srcOrd="0" destOrd="0" presId="urn:microsoft.com/office/officeart/2018/5/layout/IconCircleLabelList"/>
    <dgm:cxn modelId="{EF4747BF-0396-4D60-A1C5-953F38FE42D9}" type="presParOf" srcId="{8B623487-C95A-473D-881A-70A4D32CD0DA}" destId="{F3EC96C4-9E68-4953-B090-33767A9690DA}" srcOrd="1" destOrd="0" presId="urn:microsoft.com/office/officeart/2018/5/layout/IconCircleLabelList"/>
    <dgm:cxn modelId="{3F15BD69-E1F9-4E5B-B7CA-FFBB8EDB8DA3}" type="presParOf" srcId="{8B623487-C95A-473D-881A-70A4D32CD0DA}" destId="{1806D0BB-F201-4D06-A20E-7A54CB55C16E}" srcOrd="2" destOrd="0" presId="urn:microsoft.com/office/officeart/2018/5/layout/IconCircleLabelList"/>
    <dgm:cxn modelId="{66F3C5CA-F131-4B38-8F4B-7A76FAC9D8AD}" type="presParOf" srcId="{8B623487-C95A-473D-881A-70A4D32CD0DA}" destId="{6900CA23-91B4-4864-B640-2FF6DC4C3C32}" srcOrd="3" destOrd="0" presId="urn:microsoft.com/office/officeart/2018/5/layout/IconCircleLabel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037270E-1DF0-4373-B6E5-92951BEDBEFE}">
      <dsp:nvSpPr>
        <dsp:cNvPr id="0" name=""/>
        <dsp:cNvSpPr/>
      </dsp:nvSpPr>
      <dsp:spPr>
        <a:xfrm>
          <a:off x="0" y="1287334"/>
          <a:ext cx="10927829" cy="3108502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9352" tIns="149352" rIns="149352" bIns="149352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100" kern="1200"/>
            <a:t>Purpose - to enhance existing Free DTT offering with a next-gen product</a:t>
          </a:r>
          <a:endParaRPr lang="en-US" sz="2100" kern="1200"/>
        </a:p>
      </dsp:txBody>
      <dsp:txXfrm>
        <a:off x="0" y="1287334"/>
        <a:ext cx="10927829" cy="1678591"/>
      </dsp:txXfrm>
    </dsp:sp>
    <dsp:sp modelId="{FB9B235E-E1FD-4F27-A8D0-B01516AA414D}">
      <dsp:nvSpPr>
        <dsp:cNvPr id="0" name=""/>
        <dsp:cNvSpPr/>
      </dsp:nvSpPr>
      <dsp:spPr>
        <a:xfrm>
          <a:off x="5335" y="2903755"/>
          <a:ext cx="1819526" cy="1429911"/>
        </a:xfrm>
        <a:prstGeom prst="rect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5128" tIns="24130" rIns="135128" bIns="2413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900" kern="1200"/>
            <a:t>Address growing IP content consumption</a:t>
          </a:r>
          <a:endParaRPr lang="en-US" sz="1900" kern="1200"/>
        </a:p>
      </dsp:txBody>
      <dsp:txXfrm>
        <a:off x="5335" y="2903755"/>
        <a:ext cx="1819526" cy="1429911"/>
      </dsp:txXfrm>
    </dsp:sp>
    <dsp:sp modelId="{7FFB2E66-8CED-4847-8274-E9E8EEF16750}">
      <dsp:nvSpPr>
        <dsp:cNvPr id="0" name=""/>
        <dsp:cNvSpPr/>
      </dsp:nvSpPr>
      <dsp:spPr>
        <a:xfrm>
          <a:off x="1824862" y="2903755"/>
          <a:ext cx="1819526" cy="1429911"/>
        </a:xfrm>
        <a:prstGeom prst="rect">
          <a:avLst/>
        </a:prstGeom>
        <a:solidFill>
          <a:schemeClr val="accent2">
            <a:tint val="40000"/>
            <a:alpha val="90000"/>
            <a:hueOff val="1346944"/>
            <a:satOff val="-12446"/>
            <a:lumOff val="-1403"/>
            <a:alphaOff val="0"/>
          </a:schemeClr>
        </a:solidFill>
        <a:ln w="19050" cap="flat" cmpd="sng" algn="ctr">
          <a:solidFill>
            <a:schemeClr val="accent2">
              <a:tint val="40000"/>
              <a:alpha val="90000"/>
              <a:hueOff val="1346944"/>
              <a:satOff val="-12446"/>
              <a:lumOff val="-1403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5128" tIns="24130" rIns="135128" bIns="2413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900" kern="1200"/>
            <a:t>Serve viewers in IP-only homes</a:t>
          </a:r>
          <a:endParaRPr lang="en-US" sz="1900" kern="1200"/>
        </a:p>
      </dsp:txBody>
      <dsp:txXfrm>
        <a:off x="1824862" y="2903755"/>
        <a:ext cx="1819526" cy="1429911"/>
      </dsp:txXfrm>
    </dsp:sp>
    <dsp:sp modelId="{EC12073B-6765-47FE-A287-D74630FC5C01}">
      <dsp:nvSpPr>
        <dsp:cNvPr id="0" name=""/>
        <dsp:cNvSpPr/>
      </dsp:nvSpPr>
      <dsp:spPr>
        <a:xfrm>
          <a:off x="3644388" y="2903755"/>
          <a:ext cx="1819526" cy="1429911"/>
        </a:xfrm>
        <a:prstGeom prst="rect">
          <a:avLst/>
        </a:prstGeom>
        <a:solidFill>
          <a:schemeClr val="accent2">
            <a:tint val="40000"/>
            <a:alpha val="90000"/>
            <a:hueOff val="2693887"/>
            <a:satOff val="-24893"/>
            <a:lumOff val="-2806"/>
            <a:alphaOff val="0"/>
          </a:schemeClr>
        </a:solidFill>
        <a:ln w="19050" cap="flat" cmpd="sng" algn="ctr">
          <a:solidFill>
            <a:schemeClr val="accent2">
              <a:tint val="40000"/>
              <a:alpha val="90000"/>
              <a:hueOff val="2693887"/>
              <a:satOff val="-24893"/>
              <a:lumOff val="-2806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5128" tIns="24130" rIns="135128" bIns="2413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900" kern="1200"/>
            <a:t>Add value to DTT with IP-delivered features</a:t>
          </a:r>
          <a:endParaRPr lang="en-US" sz="1900" kern="1200"/>
        </a:p>
      </dsp:txBody>
      <dsp:txXfrm>
        <a:off x="3644388" y="2903755"/>
        <a:ext cx="1819526" cy="1429911"/>
      </dsp:txXfrm>
    </dsp:sp>
    <dsp:sp modelId="{FF19825F-3EA0-46FC-8B7C-7FD2177DFAE0}">
      <dsp:nvSpPr>
        <dsp:cNvPr id="0" name=""/>
        <dsp:cNvSpPr/>
      </dsp:nvSpPr>
      <dsp:spPr>
        <a:xfrm>
          <a:off x="5463914" y="2903755"/>
          <a:ext cx="1819526" cy="1429911"/>
        </a:xfrm>
        <a:prstGeom prst="rect">
          <a:avLst/>
        </a:prstGeom>
        <a:solidFill>
          <a:schemeClr val="accent2">
            <a:tint val="40000"/>
            <a:alpha val="90000"/>
            <a:hueOff val="4040831"/>
            <a:satOff val="-37339"/>
            <a:lumOff val="-4209"/>
            <a:alphaOff val="0"/>
          </a:schemeClr>
        </a:solidFill>
        <a:ln w="19050" cap="flat" cmpd="sng" algn="ctr">
          <a:solidFill>
            <a:schemeClr val="accent2">
              <a:tint val="40000"/>
              <a:alpha val="90000"/>
              <a:hueOff val="4040831"/>
              <a:satOff val="-37339"/>
              <a:lumOff val="-4209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5128" tIns="24130" rIns="135128" bIns="2413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900" kern="1200"/>
            <a:t>Create a long-term development path for Saorview</a:t>
          </a:r>
          <a:endParaRPr lang="en-US" sz="1900" kern="1200"/>
        </a:p>
      </dsp:txBody>
      <dsp:txXfrm>
        <a:off x="5463914" y="2903755"/>
        <a:ext cx="1819526" cy="1429911"/>
      </dsp:txXfrm>
    </dsp:sp>
    <dsp:sp modelId="{9B68EF36-AB15-4633-8AA5-92D52FA9E478}">
      <dsp:nvSpPr>
        <dsp:cNvPr id="0" name=""/>
        <dsp:cNvSpPr/>
      </dsp:nvSpPr>
      <dsp:spPr>
        <a:xfrm>
          <a:off x="7283440" y="2903755"/>
          <a:ext cx="1819526" cy="1429911"/>
        </a:xfrm>
        <a:prstGeom prst="rect">
          <a:avLst/>
        </a:prstGeom>
        <a:solidFill>
          <a:schemeClr val="accent2">
            <a:tint val="40000"/>
            <a:alpha val="90000"/>
            <a:hueOff val="5387775"/>
            <a:satOff val="-49786"/>
            <a:lumOff val="-5612"/>
            <a:alphaOff val="0"/>
          </a:schemeClr>
        </a:solidFill>
        <a:ln w="19050" cap="flat" cmpd="sng" algn="ctr">
          <a:solidFill>
            <a:schemeClr val="accent2">
              <a:tint val="40000"/>
              <a:alpha val="90000"/>
              <a:hueOff val="5387775"/>
              <a:satOff val="-49786"/>
              <a:lumOff val="-5612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5128" tIns="24130" rIns="135128" bIns="2413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900" kern="1200"/>
            <a:t>Serve OOH viewers</a:t>
          </a:r>
          <a:endParaRPr lang="en-US" sz="1900" kern="1200"/>
        </a:p>
      </dsp:txBody>
      <dsp:txXfrm>
        <a:off x="7283440" y="2903755"/>
        <a:ext cx="1819526" cy="1429911"/>
      </dsp:txXfrm>
    </dsp:sp>
    <dsp:sp modelId="{2BD5FEBB-C76A-4FC6-AEA2-480E53108979}">
      <dsp:nvSpPr>
        <dsp:cNvPr id="0" name=""/>
        <dsp:cNvSpPr/>
      </dsp:nvSpPr>
      <dsp:spPr>
        <a:xfrm>
          <a:off x="9102966" y="2903755"/>
          <a:ext cx="1819526" cy="1429911"/>
        </a:xfrm>
        <a:prstGeom prst="rect">
          <a:avLst/>
        </a:prstGeom>
        <a:solidFill>
          <a:schemeClr val="accent2">
            <a:tint val="40000"/>
            <a:alpha val="90000"/>
            <a:hueOff val="6734718"/>
            <a:satOff val="-62232"/>
            <a:lumOff val="-7015"/>
            <a:alphaOff val="0"/>
          </a:schemeClr>
        </a:solidFill>
        <a:ln w="19050" cap="flat" cmpd="sng" algn="ctr">
          <a:solidFill>
            <a:schemeClr val="accent2">
              <a:tint val="40000"/>
              <a:alpha val="90000"/>
              <a:hueOff val="6734718"/>
              <a:satOff val="-62232"/>
              <a:lumOff val="-7015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5128" tIns="24130" rIns="135128" bIns="2413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900" kern="1200"/>
            <a:t>While continuing to meet public service obligations </a:t>
          </a:r>
          <a:endParaRPr lang="en-US" sz="1900" kern="1200"/>
        </a:p>
      </dsp:txBody>
      <dsp:txXfrm>
        <a:off x="9102966" y="2903755"/>
        <a:ext cx="1819526" cy="1429911"/>
      </dsp:txXfrm>
    </dsp:sp>
    <dsp:sp modelId="{C3EE8253-A318-4FFE-B484-A58156C0C926}">
      <dsp:nvSpPr>
        <dsp:cNvPr id="0" name=""/>
        <dsp:cNvSpPr/>
      </dsp:nvSpPr>
      <dsp:spPr>
        <a:xfrm rot="10800000">
          <a:off x="0" y="718"/>
          <a:ext cx="10927829" cy="1333243"/>
        </a:xfrm>
        <a:prstGeom prst="upArrowCallout">
          <a:avLst/>
        </a:prstGeom>
        <a:solidFill>
          <a:schemeClr val="accent2">
            <a:hueOff val="6443614"/>
            <a:satOff val="-18493"/>
            <a:lumOff val="-29609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9352" tIns="149352" rIns="149352" bIns="149352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100" kern="1200"/>
            <a:t>Initial PoC was developed in 2023 to test the technology and generate management interest</a:t>
          </a:r>
          <a:endParaRPr lang="en-US" sz="2100" kern="1200"/>
        </a:p>
      </dsp:txBody>
      <dsp:txXfrm rot="10800000">
        <a:off x="0" y="718"/>
        <a:ext cx="10927829" cy="866301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6F8A34C-5382-4DC2-84EF-3F1932FCED9E}">
      <dsp:nvSpPr>
        <dsp:cNvPr id="0" name=""/>
        <dsp:cNvSpPr/>
      </dsp:nvSpPr>
      <dsp:spPr>
        <a:xfrm>
          <a:off x="582645" y="1178"/>
          <a:ext cx="2174490" cy="1304694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500" kern="1200"/>
            <a:t>DVB-I facilitates our ‘Smart Follower’ strategy</a:t>
          </a:r>
          <a:endParaRPr lang="en-US" sz="1500" kern="1200"/>
        </a:p>
      </dsp:txBody>
      <dsp:txXfrm>
        <a:off x="582645" y="1178"/>
        <a:ext cx="2174490" cy="1304694"/>
      </dsp:txXfrm>
    </dsp:sp>
    <dsp:sp modelId="{C1BDEC9E-F8D1-4BE6-B6AA-01DE3E5FA351}">
      <dsp:nvSpPr>
        <dsp:cNvPr id="0" name=""/>
        <dsp:cNvSpPr/>
      </dsp:nvSpPr>
      <dsp:spPr>
        <a:xfrm>
          <a:off x="2974584" y="1178"/>
          <a:ext cx="2174490" cy="1304694"/>
        </a:xfrm>
        <a:prstGeom prst="rect">
          <a:avLst/>
        </a:prstGeom>
        <a:gradFill rotWithShape="0">
          <a:gsLst>
            <a:gs pos="0">
              <a:schemeClr val="accent2">
                <a:hueOff val="805452"/>
                <a:satOff val="-2312"/>
                <a:lumOff val="-3701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805452"/>
                <a:satOff val="-2312"/>
                <a:lumOff val="-3701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805452"/>
                <a:satOff val="-2312"/>
                <a:lumOff val="-3701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500" kern="1200"/>
            <a:t>Low risk, high impact</a:t>
          </a:r>
          <a:endParaRPr lang="en-US" sz="1500" kern="1200"/>
        </a:p>
      </dsp:txBody>
      <dsp:txXfrm>
        <a:off x="2974584" y="1178"/>
        <a:ext cx="2174490" cy="1304694"/>
      </dsp:txXfrm>
    </dsp:sp>
    <dsp:sp modelId="{98A36FC8-58D2-49DB-ABC3-CD67B96F5566}">
      <dsp:nvSpPr>
        <dsp:cNvPr id="0" name=""/>
        <dsp:cNvSpPr/>
      </dsp:nvSpPr>
      <dsp:spPr>
        <a:xfrm>
          <a:off x="5366524" y="1178"/>
          <a:ext cx="2174490" cy="1304694"/>
        </a:xfrm>
        <a:prstGeom prst="rect">
          <a:avLst/>
        </a:prstGeom>
        <a:gradFill rotWithShape="0">
          <a:gsLst>
            <a:gs pos="0">
              <a:schemeClr val="accent2">
                <a:hueOff val="1610903"/>
                <a:satOff val="-4623"/>
                <a:lumOff val="-7402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1610903"/>
                <a:satOff val="-4623"/>
                <a:lumOff val="-7402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1610903"/>
                <a:satOff val="-4623"/>
                <a:lumOff val="-7402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500" kern="1200"/>
            <a:t>Incremental product and feature development</a:t>
          </a:r>
          <a:endParaRPr lang="en-US" sz="1500" kern="1200"/>
        </a:p>
      </dsp:txBody>
      <dsp:txXfrm>
        <a:off x="5366524" y="1178"/>
        <a:ext cx="2174490" cy="1304694"/>
      </dsp:txXfrm>
    </dsp:sp>
    <dsp:sp modelId="{C317DCBD-E8AB-44FB-BC43-57475EC4537F}">
      <dsp:nvSpPr>
        <dsp:cNvPr id="0" name=""/>
        <dsp:cNvSpPr/>
      </dsp:nvSpPr>
      <dsp:spPr>
        <a:xfrm>
          <a:off x="7758464" y="1178"/>
          <a:ext cx="2174490" cy="1304694"/>
        </a:xfrm>
        <a:prstGeom prst="rect">
          <a:avLst/>
        </a:prstGeom>
        <a:gradFill rotWithShape="0">
          <a:gsLst>
            <a:gs pos="0">
              <a:schemeClr val="accent2">
                <a:hueOff val="2416355"/>
                <a:satOff val="-6935"/>
                <a:lumOff val="-11103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2416355"/>
                <a:satOff val="-6935"/>
                <a:lumOff val="-11103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2416355"/>
                <a:satOff val="-6935"/>
                <a:lumOff val="-11103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t" anchorCtr="0">
          <a:noAutofit/>
        </a:bodyPr>
        <a:lstStyle/>
        <a:p>
          <a:pPr marL="0" lvl="0" indent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500" kern="1200"/>
            <a:t>Facilitates broadcaster application discovery and prominence</a:t>
          </a:r>
          <a:endParaRPr lang="en-US" sz="1500" kern="120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200" kern="1200" dirty="0"/>
            <a:t>Box sets, CUTV and restart</a:t>
          </a:r>
          <a:endParaRPr lang="en-US" sz="1200" kern="1200" dirty="0"/>
        </a:p>
      </dsp:txBody>
      <dsp:txXfrm>
        <a:off x="7758464" y="1178"/>
        <a:ext cx="2174490" cy="1304694"/>
      </dsp:txXfrm>
    </dsp:sp>
    <dsp:sp modelId="{733382E8-6DA9-4381-AC0C-0BBA02C711B1}">
      <dsp:nvSpPr>
        <dsp:cNvPr id="0" name=""/>
        <dsp:cNvSpPr/>
      </dsp:nvSpPr>
      <dsp:spPr>
        <a:xfrm>
          <a:off x="582645" y="1523321"/>
          <a:ext cx="2174490" cy="1304694"/>
        </a:xfrm>
        <a:prstGeom prst="rect">
          <a:avLst/>
        </a:prstGeom>
        <a:gradFill rotWithShape="0">
          <a:gsLst>
            <a:gs pos="0">
              <a:schemeClr val="accent2">
                <a:hueOff val="3221807"/>
                <a:satOff val="-9246"/>
                <a:lumOff val="-14805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3221807"/>
                <a:satOff val="-9246"/>
                <a:lumOff val="-14805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3221807"/>
                <a:satOff val="-9246"/>
                <a:lumOff val="-14805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t" anchorCtr="0">
          <a:noAutofit/>
        </a:bodyPr>
        <a:lstStyle/>
        <a:p>
          <a:pPr marL="0" lvl="0" indent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500" kern="1200"/>
            <a:t>Important to implement according to common profile</a:t>
          </a:r>
          <a:endParaRPr lang="en-US" sz="1500" kern="120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200" kern="1200"/>
            <a:t>Especially true for small markets such as Ireland</a:t>
          </a:r>
          <a:endParaRPr lang="en-US" sz="1200" kern="1200"/>
        </a:p>
      </dsp:txBody>
      <dsp:txXfrm>
        <a:off x="582645" y="1523321"/>
        <a:ext cx="2174490" cy="1304694"/>
      </dsp:txXfrm>
    </dsp:sp>
    <dsp:sp modelId="{0A68A705-997A-4D53-9569-BAB98ED415EA}">
      <dsp:nvSpPr>
        <dsp:cNvPr id="0" name=""/>
        <dsp:cNvSpPr/>
      </dsp:nvSpPr>
      <dsp:spPr>
        <a:xfrm>
          <a:off x="2974584" y="1523321"/>
          <a:ext cx="2174490" cy="1304694"/>
        </a:xfrm>
        <a:prstGeom prst="rect">
          <a:avLst/>
        </a:prstGeom>
        <a:gradFill rotWithShape="0">
          <a:gsLst>
            <a:gs pos="0">
              <a:schemeClr val="accent2">
                <a:hueOff val="4027259"/>
                <a:satOff val="-11558"/>
                <a:lumOff val="-18506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4027259"/>
                <a:satOff val="-11558"/>
                <a:lumOff val="-18506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4027259"/>
                <a:satOff val="-11558"/>
                <a:lumOff val="-18506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500" kern="1200"/>
            <a:t>Technical standards compliance</a:t>
          </a:r>
          <a:endParaRPr lang="en-US" sz="1500" kern="1200"/>
        </a:p>
      </dsp:txBody>
      <dsp:txXfrm>
        <a:off x="2974584" y="1523321"/>
        <a:ext cx="2174490" cy="1304694"/>
      </dsp:txXfrm>
    </dsp:sp>
    <dsp:sp modelId="{D29CC315-8F95-4E1F-B7F4-0FF2BAD281D2}">
      <dsp:nvSpPr>
        <dsp:cNvPr id="0" name=""/>
        <dsp:cNvSpPr/>
      </dsp:nvSpPr>
      <dsp:spPr>
        <a:xfrm>
          <a:off x="5366524" y="1523321"/>
          <a:ext cx="2174490" cy="1304694"/>
        </a:xfrm>
        <a:prstGeom prst="rect">
          <a:avLst/>
        </a:prstGeom>
        <a:gradFill rotWithShape="0">
          <a:gsLst>
            <a:gs pos="0">
              <a:schemeClr val="accent2">
                <a:hueOff val="4832710"/>
                <a:satOff val="-13870"/>
                <a:lumOff val="-22207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4832710"/>
                <a:satOff val="-13870"/>
                <a:lumOff val="-22207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4832710"/>
                <a:satOff val="-13870"/>
                <a:lumOff val="-22207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t" anchorCtr="0">
          <a:noAutofit/>
        </a:bodyPr>
        <a:lstStyle/>
        <a:p>
          <a:pPr marL="0" lvl="0" indent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500" kern="1200"/>
            <a:t>Communication with manufacturers – vital</a:t>
          </a:r>
          <a:endParaRPr lang="en-US" sz="1500" kern="120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200" kern="1200" dirty="0"/>
            <a:t>Implementation group</a:t>
          </a:r>
          <a:endParaRPr lang="en-US" sz="1200" kern="1200" dirty="0"/>
        </a:p>
      </dsp:txBody>
      <dsp:txXfrm>
        <a:off x="5366524" y="1523321"/>
        <a:ext cx="2174490" cy="1304694"/>
      </dsp:txXfrm>
    </dsp:sp>
    <dsp:sp modelId="{69B827D6-BFFC-4900-9B65-A2E7D6E0410C}">
      <dsp:nvSpPr>
        <dsp:cNvPr id="0" name=""/>
        <dsp:cNvSpPr/>
      </dsp:nvSpPr>
      <dsp:spPr>
        <a:xfrm>
          <a:off x="7758464" y="1523321"/>
          <a:ext cx="2174490" cy="1304694"/>
        </a:xfrm>
        <a:prstGeom prst="rect">
          <a:avLst/>
        </a:prstGeom>
        <a:gradFill rotWithShape="0">
          <a:gsLst>
            <a:gs pos="0">
              <a:schemeClr val="accent2">
                <a:hueOff val="5638162"/>
                <a:satOff val="-16181"/>
                <a:lumOff val="-25908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5638162"/>
                <a:satOff val="-16181"/>
                <a:lumOff val="-25908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5638162"/>
                <a:satOff val="-16181"/>
                <a:lumOff val="-25908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t" anchorCtr="0">
          <a:noAutofit/>
        </a:bodyPr>
        <a:lstStyle/>
        <a:p>
          <a:pPr marL="0" lvl="0" indent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500" kern="1200"/>
            <a:t>Offers a path to further product development</a:t>
          </a:r>
          <a:endParaRPr lang="en-US" sz="1500" kern="120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200" kern="1200"/>
            <a:t>Future options for enhanced UI, OOH content discovery, FAST / event channels, local content</a:t>
          </a:r>
          <a:endParaRPr lang="en-US" sz="1200" kern="1200"/>
        </a:p>
      </dsp:txBody>
      <dsp:txXfrm>
        <a:off x="7758464" y="1523321"/>
        <a:ext cx="2174490" cy="1304694"/>
      </dsp:txXfrm>
    </dsp:sp>
    <dsp:sp modelId="{68CA21DD-39AE-46AF-98A2-946C4B4A6163}">
      <dsp:nvSpPr>
        <dsp:cNvPr id="0" name=""/>
        <dsp:cNvSpPr/>
      </dsp:nvSpPr>
      <dsp:spPr>
        <a:xfrm>
          <a:off x="4170554" y="3045465"/>
          <a:ext cx="2174490" cy="1304694"/>
        </a:xfrm>
        <a:prstGeom prst="rect">
          <a:avLst/>
        </a:prstGeom>
        <a:gradFill rotWithShape="0">
          <a:gsLst>
            <a:gs pos="0">
              <a:schemeClr val="accent2">
                <a:hueOff val="6443614"/>
                <a:satOff val="-18493"/>
                <a:lumOff val="-29609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6443614"/>
                <a:satOff val="-18493"/>
                <a:lumOff val="-29609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6443614"/>
                <a:satOff val="-18493"/>
                <a:lumOff val="-29609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500" kern="1200" dirty="0"/>
            <a:t>Important to serve homes with legacy devices</a:t>
          </a:r>
          <a:endParaRPr lang="en-US" sz="1500" kern="1200" dirty="0"/>
        </a:p>
      </dsp:txBody>
      <dsp:txXfrm>
        <a:off x="4170554" y="3045465"/>
        <a:ext cx="2174490" cy="1304694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E05CCAF-3476-44B4-A170-9ADA3B56A313}">
      <dsp:nvSpPr>
        <dsp:cNvPr id="0" name=""/>
        <dsp:cNvSpPr/>
      </dsp:nvSpPr>
      <dsp:spPr>
        <a:xfrm>
          <a:off x="582645" y="1178"/>
          <a:ext cx="2174490" cy="1304694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kern="1200"/>
            <a:t>NGP Business case (corporate strategy)</a:t>
          </a:r>
          <a:endParaRPr lang="en-US" sz="2000" kern="1200"/>
        </a:p>
      </dsp:txBody>
      <dsp:txXfrm>
        <a:off x="582645" y="1178"/>
        <a:ext cx="2174490" cy="1304694"/>
      </dsp:txXfrm>
    </dsp:sp>
    <dsp:sp modelId="{71DCF408-CF74-43CA-8ACD-9C3F6EFF18A9}">
      <dsp:nvSpPr>
        <dsp:cNvPr id="0" name=""/>
        <dsp:cNvSpPr/>
      </dsp:nvSpPr>
      <dsp:spPr>
        <a:xfrm>
          <a:off x="2974584" y="1178"/>
          <a:ext cx="2174490" cy="1304694"/>
        </a:xfrm>
        <a:prstGeom prst="rect">
          <a:avLst/>
        </a:prstGeom>
        <a:gradFill rotWithShape="0">
          <a:gsLst>
            <a:gs pos="0">
              <a:schemeClr val="accent2">
                <a:hueOff val="644361"/>
                <a:satOff val="-1849"/>
                <a:lumOff val="-2961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644361"/>
                <a:satOff val="-1849"/>
                <a:lumOff val="-2961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644361"/>
                <a:satOff val="-1849"/>
                <a:lumOff val="-2961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kern="1200"/>
            <a:t>Regulatory engagement</a:t>
          </a:r>
          <a:endParaRPr lang="en-US" sz="2000" kern="1200"/>
        </a:p>
      </dsp:txBody>
      <dsp:txXfrm>
        <a:off x="2974584" y="1178"/>
        <a:ext cx="2174490" cy="1304694"/>
      </dsp:txXfrm>
    </dsp:sp>
    <dsp:sp modelId="{37A865F4-11F2-4BB9-B58B-F4FC3758060C}">
      <dsp:nvSpPr>
        <dsp:cNvPr id="0" name=""/>
        <dsp:cNvSpPr/>
      </dsp:nvSpPr>
      <dsp:spPr>
        <a:xfrm>
          <a:off x="5366524" y="1178"/>
          <a:ext cx="2174490" cy="1304694"/>
        </a:xfrm>
        <a:prstGeom prst="rect">
          <a:avLst/>
        </a:prstGeom>
        <a:gradFill rotWithShape="0">
          <a:gsLst>
            <a:gs pos="0">
              <a:schemeClr val="accent2">
                <a:hueOff val="1288723"/>
                <a:satOff val="-3699"/>
                <a:lumOff val="-5922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1288723"/>
                <a:satOff val="-3699"/>
                <a:lumOff val="-5922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1288723"/>
                <a:satOff val="-3699"/>
                <a:lumOff val="-5922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kern="1200"/>
            <a:t>DRM protected streams</a:t>
          </a:r>
          <a:endParaRPr lang="en-US" sz="2000" kern="1200"/>
        </a:p>
      </dsp:txBody>
      <dsp:txXfrm>
        <a:off x="5366524" y="1178"/>
        <a:ext cx="2174490" cy="1304694"/>
      </dsp:txXfrm>
    </dsp:sp>
    <dsp:sp modelId="{62091B10-0A44-410B-A051-4D167EE9B5DF}">
      <dsp:nvSpPr>
        <dsp:cNvPr id="0" name=""/>
        <dsp:cNvSpPr/>
      </dsp:nvSpPr>
      <dsp:spPr>
        <a:xfrm>
          <a:off x="7758464" y="1178"/>
          <a:ext cx="2174490" cy="1304694"/>
        </a:xfrm>
        <a:prstGeom prst="rect">
          <a:avLst/>
        </a:prstGeom>
        <a:gradFill rotWithShape="0">
          <a:gsLst>
            <a:gs pos="0">
              <a:schemeClr val="accent2">
                <a:hueOff val="1933084"/>
                <a:satOff val="-5548"/>
                <a:lumOff val="-8883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1933084"/>
                <a:satOff val="-5548"/>
                <a:lumOff val="-8883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1933084"/>
                <a:satOff val="-5548"/>
                <a:lumOff val="-8883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kern="1200"/>
            <a:t>HbbTV applications</a:t>
          </a:r>
          <a:endParaRPr lang="en-US" sz="2000" kern="1200"/>
        </a:p>
      </dsp:txBody>
      <dsp:txXfrm>
        <a:off x="7758464" y="1178"/>
        <a:ext cx="2174490" cy="1304694"/>
      </dsp:txXfrm>
    </dsp:sp>
    <dsp:sp modelId="{E3FD3C50-36BE-4A52-9C97-E3818F3D6690}">
      <dsp:nvSpPr>
        <dsp:cNvPr id="0" name=""/>
        <dsp:cNvSpPr/>
      </dsp:nvSpPr>
      <dsp:spPr>
        <a:xfrm>
          <a:off x="582645" y="1523321"/>
          <a:ext cx="2174490" cy="1304694"/>
        </a:xfrm>
        <a:prstGeom prst="rect">
          <a:avLst/>
        </a:prstGeom>
        <a:gradFill rotWithShape="0">
          <a:gsLst>
            <a:gs pos="0">
              <a:schemeClr val="accent2">
                <a:hueOff val="2577445"/>
                <a:satOff val="-7397"/>
                <a:lumOff val="-11844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2577445"/>
                <a:satOff val="-7397"/>
                <a:lumOff val="-11844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2577445"/>
                <a:satOff val="-7397"/>
                <a:lumOff val="-11844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kern="1200"/>
            <a:t>Search, findability – metadata specs</a:t>
          </a:r>
          <a:endParaRPr lang="en-US" sz="2000" kern="1200"/>
        </a:p>
      </dsp:txBody>
      <dsp:txXfrm>
        <a:off x="582645" y="1523321"/>
        <a:ext cx="2174490" cy="1304694"/>
      </dsp:txXfrm>
    </dsp:sp>
    <dsp:sp modelId="{19D65487-004C-4C53-B675-4EE663AAAA31}">
      <dsp:nvSpPr>
        <dsp:cNvPr id="0" name=""/>
        <dsp:cNvSpPr/>
      </dsp:nvSpPr>
      <dsp:spPr>
        <a:xfrm>
          <a:off x="2974584" y="1523321"/>
          <a:ext cx="2174490" cy="1304694"/>
        </a:xfrm>
        <a:prstGeom prst="rect">
          <a:avLst/>
        </a:prstGeom>
        <a:gradFill rotWithShape="0">
          <a:gsLst>
            <a:gs pos="0">
              <a:schemeClr val="accent2">
                <a:hueOff val="3221807"/>
                <a:satOff val="-9246"/>
                <a:lumOff val="-14805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3221807"/>
                <a:satOff val="-9246"/>
                <a:lumOff val="-14805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3221807"/>
                <a:satOff val="-9246"/>
                <a:lumOff val="-14805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kern="1200"/>
            <a:t>Privacy and GDPR</a:t>
          </a:r>
          <a:endParaRPr lang="en-US" sz="2000" kern="120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600" kern="1200"/>
            <a:t>part of install journey</a:t>
          </a:r>
          <a:endParaRPr lang="en-US" sz="1600" kern="1200"/>
        </a:p>
      </dsp:txBody>
      <dsp:txXfrm>
        <a:off x="2974584" y="1523321"/>
        <a:ext cx="2174490" cy="1304694"/>
      </dsp:txXfrm>
    </dsp:sp>
    <dsp:sp modelId="{106EB1F4-6293-4AC7-8E15-0223757FD060}">
      <dsp:nvSpPr>
        <dsp:cNvPr id="0" name=""/>
        <dsp:cNvSpPr/>
      </dsp:nvSpPr>
      <dsp:spPr>
        <a:xfrm>
          <a:off x="5366524" y="1523321"/>
          <a:ext cx="2174490" cy="1304694"/>
        </a:xfrm>
        <a:prstGeom prst="rect">
          <a:avLst/>
        </a:prstGeom>
        <a:gradFill rotWithShape="0">
          <a:gsLst>
            <a:gs pos="0">
              <a:schemeClr val="accent2">
                <a:hueOff val="3866169"/>
                <a:satOff val="-11096"/>
                <a:lumOff val="-17765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3866169"/>
                <a:satOff val="-11096"/>
                <a:lumOff val="-17765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3866169"/>
                <a:satOff val="-11096"/>
                <a:lumOff val="-17765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kern="1200" dirty="0"/>
            <a:t>Player version management </a:t>
          </a:r>
          <a:endParaRPr lang="en-US" sz="2000" kern="1200" dirty="0"/>
        </a:p>
      </dsp:txBody>
      <dsp:txXfrm>
        <a:off x="5366524" y="1523321"/>
        <a:ext cx="2174490" cy="1304694"/>
      </dsp:txXfrm>
    </dsp:sp>
    <dsp:sp modelId="{B3E42D71-94A4-472F-BE37-2682B5C6720A}">
      <dsp:nvSpPr>
        <dsp:cNvPr id="0" name=""/>
        <dsp:cNvSpPr/>
      </dsp:nvSpPr>
      <dsp:spPr>
        <a:xfrm>
          <a:off x="7758464" y="1505408"/>
          <a:ext cx="2174490" cy="1304694"/>
        </a:xfrm>
        <a:prstGeom prst="rect">
          <a:avLst/>
        </a:prstGeom>
        <a:gradFill rotWithShape="0">
          <a:gsLst>
            <a:gs pos="0">
              <a:schemeClr val="accent2">
                <a:hueOff val="4510529"/>
                <a:satOff val="-12945"/>
                <a:lumOff val="-20726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4510529"/>
                <a:satOff val="-12945"/>
                <a:lumOff val="-20726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4510529"/>
                <a:satOff val="-12945"/>
                <a:lumOff val="-20726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 err="1"/>
            <a:t>NorDig</a:t>
          </a:r>
          <a:r>
            <a:rPr lang="en-US" sz="2000" kern="1200" dirty="0"/>
            <a:t> </a:t>
          </a:r>
        </a:p>
      </dsp:txBody>
      <dsp:txXfrm>
        <a:off x="7758464" y="1505408"/>
        <a:ext cx="2174490" cy="1304694"/>
      </dsp:txXfrm>
    </dsp:sp>
    <dsp:sp modelId="{A1BA6EC3-F9EE-4F99-B559-25B138C17F4F}">
      <dsp:nvSpPr>
        <dsp:cNvPr id="0" name=""/>
        <dsp:cNvSpPr/>
      </dsp:nvSpPr>
      <dsp:spPr>
        <a:xfrm>
          <a:off x="1789509" y="2961971"/>
          <a:ext cx="2174490" cy="1253980"/>
        </a:xfrm>
        <a:prstGeom prst="rect">
          <a:avLst/>
        </a:prstGeom>
        <a:gradFill rotWithShape="0">
          <a:gsLst>
            <a:gs pos="0">
              <a:schemeClr val="accent2">
                <a:hueOff val="5154891"/>
                <a:satOff val="-14794"/>
                <a:lumOff val="-23687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5154891"/>
                <a:satOff val="-14794"/>
                <a:lumOff val="-23687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5154891"/>
                <a:satOff val="-14794"/>
                <a:lumOff val="-23687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kern="1200" dirty="0"/>
            <a:t>Share MVP specification with manufacturers</a:t>
          </a:r>
          <a:endParaRPr lang="en-US" sz="2000" kern="1200" dirty="0"/>
        </a:p>
      </dsp:txBody>
      <dsp:txXfrm>
        <a:off x="1789509" y="2961971"/>
        <a:ext cx="2174490" cy="1253980"/>
      </dsp:txXfrm>
    </dsp:sp>
    <dsp:sp modelId="{C9D9EBF2-BBAE-494B-A99D-0845292B04DA}">
      <dsp:nvSpPr>
        <dsp:cNvPr id="0" name=""/>
        <dsp:cNvSpPr/>
      </dsp:nvSpPr>
      <dsp:spPr>
        <a:xfrm>
          <a:off x="6587196" y="2925733"/>
          <a:ext cx="2174490" cy="1304694"/>
        </a:xfrm>
        <a:prstGeom prst="rect">
          <a:avLst/>
        </a:prstGeom>
        <a:gradFill rotWithShape="0">
          <a:gsLst>
            <a:gs pos="0">
              <a:schemeClr val="accent2">
                <a:hueOff val="5799252"/>
                <a:satOff val="-16644"/>
                <a:lumOff val="-26648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5799252"/>
                <a:satOff val="-16644"/>
                <a:lumOff val="-26648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5799252"/>
                <a:satOff val="-16644"/>
                <a:lumOff val="-26648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kern="1200" dirty="0"/>
            <a:t>Launch pilot phase 1</a:t>
          </a:r>
          <a:endParaRPr lang="en-US" sz="2000" kern="1200" dirty="0"/>
        </a:p>
      </dsp:txBody>
      <dsp:txXfrm>
        <a:off x="6587196" y="2925733"/>
        <a:ext cx="2174490" cy="1304694"/>
      </dsp:txXfrm>
    </dsp:sp>
    <dsp:sp modelId="{FB8DBC68-F626-4E28-8C48-B6958CDB653F}">
      <dsp:nvSpPr>
        <dsp:cNvPr id="0" name=""/>
        <dsp:cNvSpPr/>
      </dsp:nvSpPr>
      <dsp:spPr>
        <a:xfrm>
          <a:off x="4170554" y="2937788"/>
          <a:ext cx="2174490" cy="1304694"/>
        </a:xfrm>
        <a:prstGeom prst="rect">
          <a:avLst/>
        </a:prstGeom>
        <a:gradFill rotWithShape="0">
          <a:gsLst>
            <a:gs pos="0">
              <a:schemeClr val="accent2">
                <a:hueOff val="6443614"/>
                <a:satOff val="-18493"/>
                <a:lumOff val="-29609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6443614"/>
                <a:satOff val="-18493"/>
                <a:lumOff val="-29609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6443614"/>
                <a:satOff val="-18493"/>
                <a:lumOff val="-29609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kern="1200" dirty="0"/>
            <a:t>Approval of pilot phase 1</a:t>
          </a:r>
          <a:endParaRPr lang="en-US" sz="2000" kern="1200" dirty="0"/>
        </a:p>
      </dsp:txBody>
      <dsp:txXfrm>
        <a:off x="4170554" y="2937788"/>
        <a:ext cx="2174490" cy="1304694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7A72C1B-8C7A-4481-AB21-DC1E0D4E3AF9}">
      <dsp:nvSpPr>
        <dsp:cNvPr id="0" name=""/>
        <dsp:cNvSpPr/>
      </dsp:nvSpPr>
      <dsp:spPr>
        <a:xfrm>
          <a:off x="684914" y="1016402"/>
          <a:ext cx="1098000" cy="1098000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E5000BF-9044-4416-AF2F-85AC628D4FC8}">
      <dsp:nvSpPr>
        <dsp:cNvPr id="0" name=""/>
        <dsp:cNvSpPr/>
      </dsp:nvSpPr>
      <dsp:spPr>
        <a:xfrm>
          <a:off x="918914" y="1250402"/>
          <a:ext cx="630000" cy="630000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905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F11E32A-70D0-488E-A219-9B1586C65D39}">
      <dsp:nvSpPr>
        <dsp:cNvPr id="0" name=""/>
        <dsp:cNvSpPr/>
      </dsp:nvSpPr>
      <dsp:spPr>
        <a:xfrm>
          <a:off x="333914" y="2456402"/>
          <a:ext cx="180000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GB" sz="1500" kern="1200" dirty="0"/>
            <a:t>Expert feedback on user experience</a:t>
          </a:r>
          <a:endParaRPr lang="en-US" sz="1500" kern="1200" dirty="0"/>
        </a:p>
      </dsp:txBody>
      <dsp:txXfrm>
        <a:off x="333914" y="2456402"/>
        <a:ext cx="1800000" cy="720000"/>
      </dsp:txXfrm>
    </dsp:sp>
    <dsp:sp modelId="{816B1D9E-9577-479C-A836-834718CACC54}">
      <dsp:nvSpPr>
        <dsp:cNvPr id="0" name=""/>
        <dsp:cNvSpPr/>
      </dsp:nvSpPr>
      <dsp:spPr>
        <a:xfrm>
          <a:off x="2799914" y="1016402"/>
          <a:ext cx="1098000" cy="1098000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4B78D25-838D-40DD-AFAD-159B3BBAA3CA}">
      <dsp:nvSpPr>
        <dsp:cNvPr id="0" name=""/>
        <dsp:cNvSpPr/>
      </dsp:nvSpPr>
      <dsp:spPr>
        <a:xfrm>
          <a:off x="3033914" y="1250402"/>
          <a:ext cx="630000" cy="630000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905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997B42D-B299-4278-83D4-74A1B24B03A1}">
      <dsp:nvSpPr>
        <dsp:cNvPr id="0" name=""/>
        <dsp:cNvSpPr/>
      </dsp:nvSpPr>
      <dsp:spPr>
        <a:xfrm>
          <a:off x="2448914" y="2456402"/>
          <a:ext cx="180000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GB" sz="1500" kern="1200"/>
            <a:t>Testing and verification</a:t>
          </a:r>
          <a:endParaRPr lang="en-US" sz="1500" kern="1200"/>
        </a:p>
      </dsp:txBody>
      <dsp:txXfrm>
        <a:off x="2448914" y="2456402"/>
        <a:ext cx="1800000" cy="720000"/>
      </dsp:txXfrm>
    </dsp:sp>
    <dsp:sp modelId="{3CE07325-4DB5-46A7-BCA3-FFE796A7D4FC}">
      <dsp:nvSpPr>
        <dsp:cNvPr id="0" name=""/>
        <dsp:cNvSpPr/>
      </dsp:nvSpPr>
      <dsp:spPr>
        <a:xfrm>
          <a:off x="4914914" y="1016402"/>
          <a:ext cx="1098000" cy="1098000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A657DAF-3E7D-4C63-B5DE-4F9440B9436E}">
      <dsp:nvSpPr>
        <dsp:cNvPr id="0" name=""/>
        <dsp:cNvSpPr/>
      </dsp:nvSpPr>
      <dsp:spPr>
        <a:xfrm>
          <a:off x="5148914" y="1250402"/>
          <a:ext cx="630000" cy="630000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905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52FC6BD-F514-4FC0-A339-84A37D22B9E8}">
      <dsp:nvSpPr>
        <dsp:cNvPr id="0" name=""/>
        <dsp:cNvSpPr/>
      </dsp:nvSpPr>
      <dsp:spPr>
        <a:xfrm>
          <a:off x="4563914" y="2456402"/>
          <a:ext cx="180000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GB" sz="1500" kern="1200"/>
            <a:t>Device farm</a:t>
          </a:r>
          <a:endParaRPr lang="en-US" sz="1500" kern="1200"/>
        </a:p>
      </dsp:txBody>
      <dsp:txXfrm>
        <a:off x="4563914" y="2456402"/>
        <a:ext cx="1800000" cy="720000"/>
      </dsp:txXfrm>
    </dsp:sp>
    <dsp:sp modelId="{A6279EBE-4AF2-44DB-BB11-DFDE65CC84F5}">
      <dsp:nvSpPr>
        <dsp:cNvPr id="0" name=""/>
        <dsp:cNvSpPr/>
      </dsp:nvSpPr>
      <dsp:spPr>
        <a:xfrm>
          <a:off x="7029914" y="1016402"/>
          <a:ext cx="1098000" cy="1098000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9803B39-F160-493D-953D-F0EE3C19C65A}">
      <dsp:nvSpPr>
        <dsp:cNvPr id="0" name=""/>
        <dsp:cNvSpPr/>
      </dsp:nvSpPr>
      <dsp:spPr>
        <a:xfrm>
          <a:off x="7263914" y="1250402"/>
          <a:ext cx="630000" cy="630000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 w="1905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20DDB2F-48AD-4B9F-883E-3642CCBC2CDE}">
      <dsp:nvSpPr>
        <dsp:cNvPr id="0" name=""/>
        <dsp:cNvSpPr/>
      </dsp:nvSpPr>
      <dsp:spPr>
        <a:xfrm>
          <a:off x="6678914" y="2456402"/>
          <a:ext cx="180000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GB" sz="1500" kern="1200"/>
            <a:t>NorDig inclusion – ‘Saorview Approved’ listings</a:t>
          </a:r>
          <a:endParaRPr lang="en-US" sz="1500" kern="1200"/>
        </a:p>
      </dsp:txBody>
      <dsp:txXfrm>
        <a:off x="6678914" y="2456402"/>
        <a:ext cx="1800000" cy="720000"/>
      </dsp:txXfrm>
    </dsp:sp>
    <dsp:sp modelId="{16DCEF93-9755-441F-9F62-0B2145B43AC4}">
      <dsp:nvSpPr>
        <dsp:cNvPr id="0" name=""/>
        <dsp:cNvSpPr/>
      </dsp:nvSpPr>
      <dsp:spPr>
        <a:xfrm>
          <a:off x="9144914" y="1016402"/>
          <a:ext cx="1098000" cy="1098000"/>
        </a:xfrm>
        <a:prstGeom prst="ellipse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3EC96C4-9E68-4953-B090-33767A9690DA}">
      <dsp:nvSpPr>
        <dsp:cNvPr id="0" name=""/>
        <dsp:cNvSpPr/>
      </dsp:nvSpPr>
      <dsp:spPr>
        <a:xfrm>
          <a:off x="9378914" y="1250402"/>
          <a:ext cx="630000" cy="630000"/>
        </a:xfrm>
        <a:prstGeom prst="rect">
          <a:avLst/>
        </a:prstGeom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a:blipFill>
        <a:ln w="1905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900CA23-91B4-4864-B640-2FF6DC4C3C32}">
      <dsp:nvSpPr>
        <dsp:cNvPr id="0" name=""/>
        <dsp:cNvSpPr/>
      </dsp:nvSpPr>
      <dsp:spPr>
        <a:xfrm>
          <a:off x="8793914" y="2456402"/>
          <a:ext cx="180000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GB" sz="1500" kern="1200"/>
            <a:t>Regulatory input and approval</a:t>
          </a:r>
          <a:endParaRPr lang="en-US" sz="1500" kern="1200"/>
        </a:p>
      </dsp:txBody>
      <dsp:txXfrm>
        <a:off x="8793914" y="2456402"/>
        <a:ext cx="1800000" cy="72000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18/5/layout/IconCircleLabelList">
  <dgm:title val="Icon Circle Label List"/>
  <dgm:desc val="Use to show non-sequential or grouped chunks of information accompanied by a related visuals. Works best with icons or small pictures with short text ca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2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4"/>
          <dgm:constr type="h" for="des" forName="compNode" op="equ"/>
          <dgm:constr type="h" for="des" forName="textRect" op="equ"/>
        </dgm:constrLst>
      </dgm:if>
      <dgm:if name="Name5" axis="ch" ptType="node" func="cnt" op="lte" val="3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0"/>
          <dgm:constr type="h" for="des" forName="compNode" op="equ"/>
          <dgm:constr type="h" for="des" forName="textRect" op="equ"/>
        </dgm:constrLst>
      </dgm:if>
      <dgm:if name="Name6" axis="ch" ptType="node" func="cnt" op="lte" val="4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32"/>
          <dgm:constr type="h" for="des" forName="compNode" op="equ"/>
          <dgm:constr type="h" for="des" forName="textRect" op="equ"/>
        </dgm:constrLst>
      </dgm:if>
      <dgm:else name="Name7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24"/>
          <dgm:constr type="h" for="des" forName="compNode" op="equ"/>
          <dgm:constr type="h" for="des" forName="textRect" op="equ"/>
        </dgm:constrLst>
      </dgm:else>
    </dgm:choose>
    <dgm:ruleLst>
      <dgm:rule type="w" for="ch" forName="compNode" val="5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BgRect" refType="w" fact="0.61"/>
          <dgm:constr type="h" for="ch" forName="iconBgRect" refType="w" refFor="ch" refForName="iconBgRect"/>
          <dgm:constr type="t" for="ch" forName="iconBgRect"/>
          <dgm:constr type="ctrX" for="ch" forName="iconBgRect" refType="w" fact="0.5"/>
          <dgm:constr type="w" for="ch" forName="iconRect" refType="w" fact="0.35"/>
          <dgm:constr type="h" for="ch" forName="iconRect" refType="w" refFor="ch" refForName="iconRect"/>
          <dgm:constr type="ctrX" for="ch" forName="iconRect" refType="ctrX" refFor="ch" refForName="iconBgRect"/>
          <dgm:constr type="ctrY" for="ch" forName="iconRect" refType="ctrY" refFor="ch" refForName="iconBgRect"/>
          <dgm:constr type="h" for="ch" forName="spaceRect" refType="w" fact="0.19"/>
          <dgm:constr type="w" for="ch" forName="spaceRect" refType="w"/>
          <dgm:constr type="l" for="ch" forName="spaceRect"/>
          <dgm:constr type="t" for="ch" forName="spaceRect" refType="b" refFor="ch" refForName="iconBgRect"/>
          <dgm:constr type="h" for="ch" forName="textRect" val="20"/>
          <dgm:constr type="w" for="ch" forName="textRect" refType="w"/>
          <dgm:constr type="l" for="ch" forName="textRect"/>
          <dgm:constr type="t" for="ch" forName="textRect" refType="b" refFor="ch" refForName="spaceRect"/>
        </dgm:constrLst>
        <dgm:ruleLst>
          <dgm:rule type="h" val="INF" fact="NaN" max="NaN"/>
        </dgm:ruleLst>
        <dgm:layoutNode name="iconBgRect" styleLbl="bgShp">
          <dgm:alg type="sp"/>
          <dgm:shape xmlns:r="http://schemas.openxmlformats.org/officeDocument/2006/relationships" type="ellipse" r:blip="">
            <dgm:adjLst/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textRect" styleLbl="revTx">
          <dgm:varLst>
            <dgm:chMax val="1"/>
            <dgm:chPref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1" fact="NaN" max="NaN"/>
            <dgm:rule type="h" val="INF" fact="NaN" max="NaN"/>
          </dgm:ruleLst>
        </dgm:layoutNode>
      </dgm:layoutNode>
      <dgm:forEach name="Name9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  <a:defRPr cap="all"/>
        </a:lvl1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AC73BFB-F856-40FE-8409-4DE33DEE24B9}" type="datetimeFigureOut">
              <a:rPr lang="en-IE" smtClean="0"/>
              <a:t>15/10/2025</a:t>
            </a:fld>
            <a:endParaRPr lang="en-I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FBEB0E0-2F79-42F3-99BC-0038F31F4636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8686062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BEB0E0-2F79-42F3-99BC-0038F31F4636}" type="slidenum">
              <a:rPr lang="en-IE" smtClean="0"/>
              <a:t>6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4498282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24A62D-2FBF-B344-4E29-40CF55C16FB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3FF58EF-D3A5-F062-0E55-352C448E9D3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I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5A1F29C-5730-2D9B-F858-A34461FFC1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99D5A1-36AE-4BC8-8860-C31B91929F13}" type="datetimeFigureOut">
              <a:rPr lang="en-IE" smtClean="0"/>
              <a:t>15/10/2025</a:t>
            </a:fld>
            <a:endParaRPr lang="en-I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6BA8C22-3219-BD52-F5B2-686CE49BC6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140270F-703D-8D75-99E5-A9AC98823B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BCBB82-9413-4066-9290-9DB63A6C68CD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41529421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B2ADD2-6F5E-E34F-B1C0-D2BDD8A080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55984A5-7E03-84D8-9C50-2EAEF84E3E6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334214B-264B-7EC0-88A8-CE639C9E30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99D5A1-36AE-4BC8-8860-C31B91929F13}" type="datetimeFigureOut">
              <a:rPr lang="en-IE" smtClean="0"/>
              <a:t>15/10/2025</a:t>
            </a:fld>
            <a:endParaRPr lang="en-I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99EDE31-B4A7-204E-0E6B-916F93B32E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269C0F-75E3-980F-1954-42BF7EDD63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BCBB82-9413-4066-9290-9DB63A6C68CD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3521197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F66D6EB-3E99-DF85-054D-89DA9BEB5DA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0B8E67D-BD1F-07CF-E558-7EDCAA786A4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CFEEBC-8EF4-9D64-1C9C-94CD883BF5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99D5A1-36AE-4BC8-8860-C31B91929F13}" type="datetimeFigureOut">
              <a:rPr lang="en-IE" smtClean="0"/>
              <a:t>15/10/2025</a:t>
            </a:fld>
            <a:endParaRPr lang="en-I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5579DFE-4BEF-AD22-53EF-208926AF52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20BC0CE-E6F5-449A-25A0-DC44D42FD4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BCBB82-9413-4066-9290-9DB63A6C68CD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6778134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48DF58E-98B6-B1F0-4D05-C72297DF163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  <a:endParaRPr lang="en-US"/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9174C3AC-455C-5FF1-6FDE-FED3CB5DC5A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  <a:endParaRPr lang="en-US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4F1F154D-ED1E-8F59-660A-3EB1940A54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5037FA-A0F1-493E-9CE7-6AB55F777B8D}" type="datetimeFigureOut">
              <a:rPr lang="en-US" smtClean="0"/>
              <a:t>10/15/2025</a:t>
            </a:fld>
            <a:endParaRPr lang="en-US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1319BFB1-27AF-8F9A-09D2-887149F9C2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804EC17D-470B-2736-5CA2-FF049452FC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CEBA1D-2548-488C-9440-70C0B35F6F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873148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84456918-2516-C8DE-A76C-B90CAE53C9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7D70CEE0-343C-1823-E7D2-1681D506A28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06B07958-E627-CC32-3CD1-BC12CF99F9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5037FA-A0F1-493E-9CE7-6AB55F777B8D}" type="datetimeFigureOut">
              <a:rPr lang="en-US" smtClean="0"/>
              <a:t>10/15/2025</a:t>
            </a:fld>
            <a:endParaRPr lang="en-US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97D9C7CD-23D8-2D7B-E6B7-58FFC1065E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E11DE769-EE08-85A0-5B02-519CD87CA1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CEBA1D-2548-488C-9440-70C0B35F6F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416805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9CAE77B-B08E-6063-BBF4-F43F2FB761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  <a:endParaRPr lang="en-US"/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98035256-FDDB-BD0C-6350-C5F03B5C653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7815BDF3-9395-342C-98B0-CBF2A2ABF2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5037FA-A0F1-493E-9CE7-6AB55F777B8D}" type="datetimeFigureOut">
              <a:rPr lang="en-US" smtClean="0"/>
              <a:t>10/15/2025</a:t>
            </a:fld>
            <a:endParaRPr lang="en-US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3ED55D6-2646-64EE-E128-F44E59F2FD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9840AEDE-C93F-0E58-6219-BADE9D95CC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CEBA1D-2548-488C-9440-70C0B35F6F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973810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DEAEFFF-017E-62F2-C2E4-DC0068B359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21013736-EB7A-E4F9-FEA4-C2262784EDF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31FDF189-6A13-4AB0-CA8F-6D636C849E7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32E51F7-A650-658D-DE38-D698F6F47F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5037FA-A0F1-493E-9CE7-6AB55F777B8D}" type="datetimeFigureOut">
              <a:rPr lang="en-US" smtClean="0"/>
              <a:t>10/15/2025</a:t>
            </a:fld>
            <a:endParaRPr lang="en-US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623F8A41-63DA-211B-25F4-5DC11CC00A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5A0E17D-F4AC-085B-EB79-3CB5CF2B42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CEBA1D-2548-488C-9440-70C0B35F6F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954804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BC29BDB-E669-6528-BB66-85C75E380B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/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399FB1BA-147C-8600-627E-44319F012D1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4E343E8-9AE1-BAE6-8CC1-9CEBFDD3C61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3FC58EF2-E795-CB31-6B5F-42B44EFFDE8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D1CEC2ED-4723-0591-6D9B-644735BCB72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24426243-1C14-F0FA-CAF1-734AA7980D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5037FA-A0F1-493E-9CE7-6AB55F777B8D}" type="datetimeFigureOut">
              <a:rPr lang="en-US" smtClean="0"/>
              <a:t>10/15/2025</a:t>
            </a:fld>
            <a:endParaRPr lang="en-US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A6E93DFF-213B-63D7-921B-F5A641B212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50D09D92-0CB8-3D38-EFE0-5CF3F20085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CEBA1D-2548-488C-9440-70C0B35F6F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654809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2AF4622-156D-75C4-04F3-98AEA0F460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/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E1FFD106-5E3B-F8BD-96D0-EDA2A1FBF5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5037FA-A0F1-493E-9CE7-6AB55F777B8D}" type="datetimeFigureOut">
              <a:rPr lang="en-US" smtClean="0"/>
              <a:t>10/15/2025</a:t>
            </a:fld>
            <a:endParaRPr lang="en-US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0A2E654E-A7C4-14A4-8012-85E8A06AB6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93244E4C-B942-233B-978C-C80AE50C70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CEBA1D-2548-488C-9440-70C0B35F6F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898558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4EEA8E34-F5C3-2B86-FEB3-56EBCF2A05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5037FA-A0F1-493E-9CE7-6AB55F777B8D}" type="datetimeFigureOut">
              <a:rPr lang="en-US" smtClean="0"/>
              <a:t>10/15/2025</a:t>
            </a:fld>
            <a:endParaRPr lang="en-US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F163820-45E3-AF2C-E420-DA31C0B7CD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92F30AD5-BD74-82B4-DD68-23C820D587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CEBA1D-2548-488C-9440-70C0B35F6F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997759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45E0B5D-8CD1-1113-8876-0A4D3E2FC1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  <a:endParaRPr lang="en-US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656D4FDC-5D94-A31A-4897-4076AE8663B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ECDEB4EC-F10E-8610-04DF-5DF3771C250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5016F718-2039-5ACD-01BA-6885069262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5037FA-A0F1-493E-9CE7-6AB55F777B8D}" type="datetimeFigureOut">
              <a:rPr lang="en-US" smtClean="0"/>
              <a:t>10/15/2025</a:t>
            </a:fld>
            <a:endParaRPr lang="en-US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F2B96676-2A57-AF8C-8296-85B5E71BFB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0833F471-5E37-F415-13AD-2D05ED1759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CEBA1D-2548-488C-9440-70C0B35F6F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42463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5A9490-6FB7-DC1E-7F11-47E9E4647B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08F7F05-81E4-90C9-8CBB-5EC522AD35C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EA643A3-39E7-4947-3A87-63DED0C30F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99D5A1-36AE-4BC8-8860-C31B91929F13}" type="datetimeFigureOut">
              <a:rPr lang="en-IE" smtClean="0"/>
              <a:t>15/10/2025</a:t>
            </a:fld>
            <a:endParaRPr lang="en-I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C7F85D-96B4-FCA2-B3E2-F4D0413068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FDAFD2C-D24F-B66F-B96D-E60D829CD7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BCBB82-9413-4066-9290-9DB63A6C68CD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932234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6EDF5E6-16B8-9224-3D8E-E316CFD84A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  <a:endParaRPr lang="en-US"/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A364ACF5-8D4A-2B5C-D15F-8C680DDDF43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87548FE-871A-894D-5762-4AE17ED8B29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41FA407-40FC-FE2A-8C91-74ECA91BC9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5037FA-A0F1-493E-9CE7-6AB55F777B8D}" type="datetimeFigureOut">
              <a:rPr lang="en-US" smtClean="0"/>
              <a:t>10/15/2025</a:t>
            </a:fld>
            <a:endParaRPr lang="en-US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DB4E252E-0933-52A5-136F-D52DE701BB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B7724814-2E19-2BF9-2C35-EEA90F12C7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CEBA1D-2548-488C-9440-70C0B35F6F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902894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F74F7688-3119-1A89-D30F-7363D493E1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/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CA291EA1-F3B4-381D-0CF2-2CEC9CD9234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F27400CA-0DC3-0F2B-BCB9-146B86F24A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5037FA-A0F1-493E-9CE7-6AB55F777B8D}" type="datetimeFigureOut">
              <a:rPr lang="en-US" smtClean="0"/>
              <a:t>10/15/2025</a:t>
            </a:fld>
            <a:endParaRPr lang="en-US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CA7094D4-2E61-4292-EE38-A65471C7F7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05AD8331-69A6-CA30-543C-80DDE8AE2B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CEBA1D-2548-488C-9440-70C0B35F6F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451116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B373EB63-1CDA-DCC5-88C3-D5327CB8896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  <a:endParaRPr lang="en-US"/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F7D6984B-462F-F419-584C-679126DD53A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B54F0FE-7EED-FA66-CD01-02A581FB67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5037FA-A0F1-493E-9CE7-6AB55F777B8D}" type="datetimeFigureOut">
              <a:rPr lang="en-US" smtClean="0"/>
              <a:t>10/15/2025</a:t>
            </a:fld>
            <a:endParaRPr lang="en-US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AADA509-25A9-7C1B-BD4E-283D88502B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EBF62175-FC0E-E7A2-8BEC-2DD3C1EC65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CEBA1D-2548-488C-9440-70C0B35F6F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47232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629EAF-81E1-418F-3FB9-3CA0747678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D8B3DBD-0E30-E1E1-968F-51377E7B5F3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2283149-94D7-58EC-65EE-34E96AC9A4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99D5A1-36AE-4BC8-8860-C31B91929F13}" type="datetimeFigureOut">
              <a:rPr lang="en-IE" smtClean="0"/>
              <a:t>15/10/2025</a:t>
            </a:fld>
            <a:endParaRPr lang="en-I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0DA559E-4C78-20AF-1F3C-51CC94E118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871F477-F7E4-552D-62D3-A5DFB6584C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BCBB82-9413-4066-9290-9DB63A6C68CD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5013177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1B4816-A96E-09C0-6F09-34D5F88FC4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86D831-4BF3-34CE-B928-B17A71004FA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67C35A3-D766-F828-17DE-EFF4FB106A7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72C4F98-166C-DE1E-FC1C-39E94448BF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99D5A1-36AE-4BC8-8860-C31B91929F13}" type="datetimeFigureOut">
              <a:rPr lang="en-IE" smtClean="0"/>
              <a:t>15/10/2025</a:t>
            </a:fld>
            <a:endParaRPr lang="en-I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F0C68BB-C2E2-6B5E-92BB-76D6E5DF01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406C3BF-B065-9A8F-B4A4-55D9D3F263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BCBB82-9413-4066-9290-9DB63A6C68CD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2716552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C39225-D0E5-ED34-44FE-A726337235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A3EDA4C-B18A-C2B9-4742-B62FEEDC20B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C1E78B9-46EB-01AB-0FD2-67137D28801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001BDEB-1143-1A33-FE7A-C313B7D39D9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1292945-D407-41F5-1634-F350EEDCBD7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046F838-86C7-6856-7257-3B06E7F974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99D5A1-36AE-4BC8-8860-C31B91929F13}" type="datetimeFigureOut">
              <a:rPr lang="en-IE" smtClean="0"/>
              <a:t>15/10/2025</a:t>
            </a:fld>
            <a:endParaRPr lang="en-IE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068CDB0-1737-6B93-3295-7AA099CE64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B0B0939-C162-8F6A-814C-07AF27AB3F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BCBB82-9413-4066-9290-9DB63A6C68CD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3942297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27454C-5E9E-CD8C-66AD-23468F7C05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2190B1A-C25E-4CE9-F2B5-332A568E6E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99D5A1-36AE-4BC8-8860-C31B91929F13}" type="datetimeFigureOut">
              <a:rPr lang="en-IE" smtClean="0"/>
              <a:t>15/10/2025</a:t>
            </a:fld>
            <a:endParaRPr lang="en-IE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0448A6C-BD89-D265-6620-D871D3DEB2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7BA9624-58C1-FAF2-4804-A64333EBE6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BCBB82-9413-4066-9290-9DB63A6C68CD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6179043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1255570-7F9C-77FE-E4B6-F63EFA9095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99D5A1-36AE-4BC8-8860-C31B91929F13}" type="datetimeFigureOut">
              <a:rPr lang="en-IE" smtClean="0"/>
              <a:t>15/10/2025</a:t>
            </a:fld>
            <a:endParaRPr lang="en-IE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BE974FC-15F1-B386-4517-4D504870A0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E667781-EFE1-16FB-DB9C-2B6F7DE937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BCBB82-9413-4066-9290-9DB63A6C68CD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5163978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0AF4F5-CC7D-9CB4-1AB4-DC386BDCE6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CE45CC8-E233-4581-E82C-460647C2CA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A92171C-BE60-B590-B4FC-F402B5102D2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FF6DF76-D653-6862-F29F-3417C12BE8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99D5A1-36AE-4BC8-8860-C31B91929F13}" type="datetimeFigureOut">
              <a:rPr lang="en-IE" smtClean="0"/>
              <a:t>15/10/2025</a:t>
            </a:fld>
            <a:endParaRPr lang="en-I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45CD5FA-CEF9-2A7E-F76E-C4C40C5575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5FF6B93-6380-C588-D1FB-62CEB8A437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BCBB82-9413-4066-9290-9DB63A6C68CD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2031446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6B3B72-B860-4927-55E9-DE4522A721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84D58A2-A25A-A94B-CE17-92722B1151E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EA2C9E1-5421-EA80-8083-926F43C2CFA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D5D594B-B86E-4119-CF08-71055EE4B2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99D5A1-36AE-4BC8-8860-C31B91929F13}" type="datetimeFigureOut">
              <a:rPr lang="en-IE" smtClean="0"/>
              <a:t>15/10/2025</a:t>
            </a:fld>
            <a:endParaRPr lang="en-I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336016E-CC87-304A-3AB8-971E08274B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101B6CE-9FB8-B7B0-EAE8-EC6A4E75F3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BCBB82-9413-4066-9290-9DB63A6C68CD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0958888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282C3F6-C36F-18AE-AF4C-EC6A53BACE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F2C307A-B19B-2D57-9283-17006B4A9AA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949E5C7-EF01-C3A8-C8B2-313AC4EBC21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799D5A1-36AE-4BC8-8860-C31B91929F13}" type="datetimeFigureOut">
              <a:rPr lang="en-IE" smtClean="0"/>
              <a:t>15/10/2025</a:t>
            </a:fld>
            <a:endParaRPr lang="en-I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766B2B8-416F-201C-EF39-A80FCEB0469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I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2C7BE30-91E3-A405-B9F1-034D6A7507C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5BCBB82-9413-4066-9290-9DB63A6C68CD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18951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8216AF0E-A6C5-2E96-FBB3-779912958B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en-US"/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0F7FD7EF-DF88-B73C-C333-3CCB159DBDD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0A37BAC-2FAD-10E8-3E1D-62448CAF88E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5037FA-A0F1-493E-9CE7-6AB55F777B8D}" type="datetimeFigureOut">
              <a:rPr lang="en-US" smtClean="0"/>
              <a:t>10/15/2025</a:t>
            </a:fld>
            <a:endParaRPr lang="en-US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FBE0293E-66A1-181D-7BD2-68C3DFEEBB3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24164D83-6129-67E9-5383-DCCB9A794D6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CEBA1D-2548-488C-9440-70C0B35F6F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46374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2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6.xml.rels><?xml version="1.0" encoding="UTF-8" standalone="yes"?>
<Relationships xmlns="http://schemas.openxmlformats.org/package/2006/relationships"><Relationship Id="rId8" Type="http://schemas.microsoft.com/office/2007/relationships/diagramDrawing" Target="../diagrams/drawing3.xml"/><Relationship Id="rId3" Type="http://schemas.openxmlformats.org/officeDocument/2006/relationships/image" Target="../media/image9.jpeg"/><Relationship Id="rId7" Type="http://schemas.openxmlformats.org/officeDocument/2006/relationships/diagramColors" Target="../diagrams/colors3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3.xml"/><Relationship Id="rId5" Type="http://schemas.openxmlformats.org/officeDocument/2006/relationships/diagramLayout" Target="../diagrams/layout3.xml"/><Relationship Id="rId4" Type="http://schemas.openxmlformats.org/officeDocument/2006/relationships/diagramData" Target="../diagrams/data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8B7EA6-C358-BA9C-E014-4B683281302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Saorview and DVB-I</a:t>
            </a:r>
            <a:endParaRPr lang="en-IE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59AFC08-8ABD-579B-57E4-830423D0286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PoC progress</a:t>
            </a:r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17994486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2" name="Rectangle 21">
            <a:extLst>
              <a:ext uri="{FF2B5EF4-FFF2-40B4-BE49-F238E27FC236}">
                <a16:creationId xmlns:a16="http://schemas.microsoft.com/office/drawing/2014/main" id="{BACC6370-2D7E-4714-9D71-7542949D7D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F68B3F68-107C-434F-AA38-110D5EA91B8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2" y="0"/>
            <a:ext cx="12191998" cy="1575955"/>
          </a:xfrm>
          <a:prstGeom prst="rect">
            <a:avLst/>
          </a:prstGeom>
          <a:gradFill>
            <a:gsLst>
              <a:gs pos="0">
                <a:srgbClr val="000000">
                  <a:alpha val="96000"/>
                </a:srgbClr>
              </a:gs>
              <a:gs pos="100000">
                <a:schemeClr val="accent1">
                  <a:lumMod val="75000"/>
                </a:schemeClr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AAD0DBB9-1A4B-4391-81D4-CB19F9AB91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8128857" y="0"/>
            <a:ext cx="4063143" cy="1576412"/>
          </a:xfrm>
          <a:prstGeom prst="rect">
            <a:avLst/>
          </a:prstGeom>
          <a:gradFill>
            <a:gsLst>
              <a:gs pos="19000">
                <a:schemeClr val="accent1">
                  <a:lumMod val="50000"/>
                  <a:alpha val="68000"/>
                </a:schemeClr>
              </a:gs>
              <a:gs pos="100000">
                <a:schemeClr val="accent1">
                  <a:alpha val="79000"/>
                </a:schemeClr>
              </a:gs>
            </a:gsLst>
            <a:lin ang="19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063BBA22-50EA-4C4D-BE05-F1CE4E63AA5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5307777" y="-5307778"/>
            <a:ext cx="1576446" cy="12192002"/>
          </a:xfrm>
          <a:prstGeom prst="rect">
            <a:avLst/>
          </a:prstGeom>
          <a:gradFill>
            <a:gsLst>
              <a:gs pos="23000">
                <a:schemeClr val="accent1">
                  <a:alpha val="0"/>
                </a:schemeClr>
              </a:gs>
              <a:gs pos="99000">
                <a:srgbClr val="000000">
                  <a:alpha val="74000"/>
                </a:srgbClr>
              </a:gs>
            </a:gsLst>
            <a:lin ang="20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5FF6B5C-3C6C-FADB-2E7F-12C4F6F8DC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597" y="348865"/>
            <a:ext cx="10044023" cy="877729"/>
          </a:xfrm>
        </p:spPr>
        <p:txBody>
          <a:bodyPr anchor="ctr">
            <a:normAutofit/>
          </a:bodyPr>
          <a:lstStyle/>
          <a:p>
            <a:r>
              <a:rPr lang="en-GB" sz="4000" dirty="0">
                <a:solidFill>
                  <a:srgbClr val="FFFFFF"/>
                </a:solidFill>
              </a:rPr>
              <a:t>Initial PoC</a:t>
            </a:r>
            <a:endParaRPr lang="en-IE" sz="4000" dirty="0">
              <a:solidFill>
                <a:srgbClr val="FFFFFF"/>
              </a:solidFill>
            </a:endParaRPr>
          </a:p>
        </p:txBody>
      </p:sp>
      <p:graphicFrame>
        <p:nvGraphicFramePr>
          <p:cNvPr id="18" name="Content Placeholder 2">
            <a:extLst>
              <a:ext uri="{FF2B5EF4-FFF2-40B4-BE49-F238E27FC236}">
                <a16:creationId xmlns:a16="http://schemas.microsoft.com/office/drawing/2014/main" id="{AC4C0007-3C4E-D017-27BA-6233B1E159B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76939254"/>
              </p:ext>
            </p:extLst>
          </p:nvPr>
        </p:nvGraphicFramePr>
        <p:xfrm>
          <a:off x="644056" y="2112579"/>
          <a:ext cx="10927829" cy="43965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3336990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4" name="Rectangle 93">
            <a:extLst>
              <a:ext uri="{FF2B5EF4-FFF2-40B4-BE49-F238E27FC236}">
                <a16:creationId xmlns:a16="http://schemas.microsoft.com/office/drawing/2014/main" id="{50D1C5B3-B60D-4696-AE60-100D5EC8AB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6" name="Group 95">
            <a:extLst>
              <a:ext uri="{FF2B5EF4-FFF2-40B4-BE49-F238E27FC236}">
                <a16:creationId xmlns:a16="http://schemas.microsoft.com/office/drawing/2014/main" id="{73EDDF53-0851-48D4-A466-6FE0DCE91E7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0"/>
            <a:ext cx="12192002" cy="1576446"/>
            <a:chOff x="0" y="0"/>
            <a:chExt cx="12192002" cy="1576446"/>
          </a:xfrm>
        </p:grpSpPr>
        <p:sp>
          <p:nvSpPr>
            <p:cNvPr id="97" name="Rectangle 96">
              <a:extLst>
                <a:ext uri="{FF2B5EF4-FFF2-40B4-BE49-F238E27FC236}">
                  <a16:creationId xmlns:a16="http://schemas.microsoft.com/office/drawing/2014/main" id="{D074D04C-85E8-4A3E-90D7-86A10AE0482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0800000" flipH="1">
              <a:off x="2" y="0"/>
              <a:ext cx="12191998" cy="1575955"/>
            </a:xfrm>
            <a:prstGeom prst="rect">
              <a:avLst/>
            </a:prstGeom>
            <a:gradFill>
              <a:gsLst>
                <a:gs pos="0">
                  <a:srgbClr val="000000">
                    <a:alpha val="96000"/>
                  </a:srgbClr>
                </a:gs>
                <a:gs pos="100000">
                  <a:schemeClr val="accent1">
                    <a:lumMod val="75000"/>
                  </a:schemeClr>
                </a:gs>
              </a:gsLst>
              <a:lin ang="8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Rectangle 97">
              <a:extLst>
                <a:ext uri="{FF2B5EF4-FFF2-40B4-BE49-F238E27FC236}">
                  <a16:creationId xmlns:a16="http://schemas.microsoft.com/office/drawing/2014/main" id="{4097020A-86B6-43BD-A2AA-66AE72CA311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6200000">
              <a:off x="5307778" y="-5307778"/>
              <a:ext cx="1576446" cy="12192002"/>
            </a:xfrm>
            <a:prstGeom prst="rect">
              <a:avLst/>
            </a:prstGeom>
            <a:gradFill>
              <a:gsLst>
                <a:gs pos="45000">
                  <a:schemeClr val="accent1">
                    <a:alpha val="0"/>
                  </a:schemeClr>
                </a:gs>
                <a:gs pos="99000">
                  <a:srgbClr val="000000">
                    <a:alpha val="74000"/>
                  </a:srgbClr>
                </a:gs>
              </a:gsLst>
              <a:lin ang="11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9" name="Rectangle 98">
              <a:extLst>
                <a:ext uri="{FF2B5EF4-FFF2-40B4-BE49-F238E27FC236}">
                  <a16:creationId xmlns:a16="http://schemas.microsoft.com/office/drawing/2014/main" id="{20C6C743-32FE-4E24-AA22-45D3B1C7C0A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825434" y="0"/>
              <a:ext cx="4303422" cy="1575461"/>
            </a:xfrm>
            <a:prstGeom prst="rect">
              <a:avLst/>
            </a:prstGeom>
            <a:gradFill>
              <a:gsLst>
                <a:gs pos="0">
                  <a:schemeClr val="accent1">
                    <a:alpha val="17000"/>
                  </a:schemeClr>
                </a:gs>
                <a:gs pos="74000">
                  <a:schemeClr val="accent1">
                    <a:lumMod val="50000"/>
                    <a:alpha val="0"/>
                  </a:schemeClr>
                </a:gs>
              </a:gsLst>
              <a:lin ang="14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84A008A1-41E1-4C98-E592-C2900B2B9A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600" y="407695"/>
            <a:ext cx="9724030" cy="834251"/>
          </a:xfrm>
        </p:spPr>
        <p:txBody>
          <a:bodyPr anchor="ctr">
            <a:normAutofit/>
          </a:bodyPr>
          <a:lstStyle/>
          <a:p>
            <a:r>
              <a:rPr lang="en-GB" sz="4000" dirty="0">
                <a:solidFill>
                  <a:srgbClr val="FFFFFF"/>
                </a:solidFill>
              </a:rPr>
              <a:t>Where we are now - PoC Phase two</a:t>
            </a:r>
            <a:endParaRPr lang="en-IE" sz="4000" dirty="0">
              <a:solidFill>
                <a:srgbClr val="FFFFFF"/>
              </a:solidFill>
            </a:endParaRPr>
          </a:p>
        </p:txBody>
      </p:sp>
      <p:pic>
        <p:nvPicPr>
          <p:cNvPr id="4" name="Content Placeholder 4">
            <a:extLst>
              <a:ext uri="{FF2B5EF4-FFF2-40B4-BE49-F238E27FC236}">
                <a16:creationId xmlns:a16="http://schemas.microsoft.com/office/drawing/2014/main" id="{A4668914-EEEE-B942-E8D9-ECAFCE0E769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35" r="1" b="1"/>
          <a:stretch/>
        </p:blipFill>
        <p:spPr>
          <a:xfrm>
            <a:off x="7215603" y="1361192"/>
            <a:ext cx="3367087" cy="2017778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27835AC-B730-6E0F-C7D1-E9D26F3D74F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2893" y="1850065"/>
            <a:ext cx="6905182" cy="4379311"/>
          </a:xfrm>
        </p:spPr>
        <p:txBody>
          <a:bodyPr>
            <a:normAutofit fontScale="85000" lnSpcReduction="20000"/>
          </a:bodyPr>
          <a:lstStyle/>
          <a:p>
            <a:r>
              <a:rPr lang="en-GB" sz="2000" dirty="0"/>
              <a:t>Ongoing development in preparation for an initial trial</a:t>
            </a:r>
          </a:p>
          <a:p>
            <a:r>
              <a:rPr lang="en-GB" sz="2000" dirty="0"/>
              <a:t>Working with OSP</a:t>
            </a:r>
          </a:p>
          <a:p>
            <a:r>
              <a:rPr lang="en-GB" sz="2000" dirty="0"/>
              <a:t>IP schedule delivery, CUTV and restart</a:t>
            </a:r>
          </a:p>
          <a:p>
            <a:r>
              <a:rPr lang="en-GB" sz="2000" dirty="0"/>
              <a:t>More Episodes</a:t>
            </a:r>
          </a:p>
          <a:p>
            <a:r>
              <a:rPr lang="en-GB" sz="2000" dirty="0"/>
              <a:t>Content imagery enhances user experience</a:t>
            </a:r>
          </a:p>
          <a:p>
            <a:r>
              <a:rPr lang="en-GB" sz="2000" dirty="0"/>
              <a:t>Accessibility services signalling</a:t>
            </a:r>
          </a:p>
          <a:p>
            <a:r>
              <a:rPr lang="en-GB" sz="2000" dirty="0"/>
              <a:t>Prominence signalling</a:t>
            </a:r>
          </a:p>
          <a:p>
            <a:r>
              <a:rPr lang="en-GB" sz="2000" dirty="0"/>
              <a:t>Channel logos</a:t>
            </a:r>
          </a:p>
          <a:p>
            <a:r>
              <a:rPr lang="en-GB" sz="2000" dirty="0"/>
              <a:t>Boxed sets demo</a:t>
            </a:r>
          </a:p>
          <a:p>
            <a:pPr lvl="1"/>
            <a:r>
              <a:rPr lang="en-GB" sz="2000" dirty="0"/>
              <a:t>Boxed sets are linked to individual channels</a:t>
            </a:r>
          </a:p>
          <a:p>
            <a:r>
              <a:rPr lang="en-GB" sz="2000" dirty="0"/>
              <a:t>RTÉ Player and TG4 Player in EPG</a:t>
            </a:r>
          </a:p>
          <a:p>
            <a:r>
              <a:rPr lang="en-GB" sz="2000" dirty="0"/>
              <a:t>Bilingual capability</a:t>
            </a:r>
          </a:p>
          <a:p>
            <a:r>
              <a:rPr lang="en-GB" sz="2000" dirty="0"/>
              <a:t>CM-I-ITF; working on DRM, Player version management and user install journey</a:t>
            </a:r>
          </a:p>
          <a:p>
            <a:endParaRPr lang="en-IE" sz="5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BC3DC02-43AD-5A93-C3D2-D525A7245D7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063" b="5"/>
          <a:stretch/>
        </p:blipFill>
        <p:spPr>
          <a:xfrm>
            <a:off x="7906455" y="2622360"/>
            <a:ext cx="3369838" cy="2017777"/>
          </a:xfrm>
          <a:prstGeom prst="rect">
            <a:avLst/>
          </a:prstGeom>
        </p:spPr>
      </p:pic>
      <p:pic>
        <p:nvPicPr>
          <p:cNvPr id="7" name="Picture 6" descr="A screenshot of a computer&#10;&#10;AI-generated content may be incorrect.">
            <a:extLst>
              <a:ext uri="{FF2B5EF4-FFF2-40B4-BE49-F238E27FC236}">
                <a16:creationId xmlns:a16="http://schemas.microsoft.com/office/drawing/2014/main" id="{8FE4942E-A8CF-98BB-FAE0-88FDF6584B8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37" b="-4"/>
          <a:stretch/>
        </p:blipFill>
        <p:spPr>
          <a:xfrm>
            <a:off x="8677041" y="4228022"/>
            <a:ext cx="3378614" cy="20013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7877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760AF5AC-0D41-3AC4-9850-845797DEE74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9" r="2" b="2"/>
          <a:stretch/>
        </p:blipFill>
        <p:spPr>
          <a:xfrm>
            <a:off x="20" y="1"/>
            <a:ext cx="6050258" cy="3400925"/>
          </a:xfrm>
          <a:custGeom>
            <a:avLst/>
            <a:gdLst/>
            <a:ahLst/>
            <a:cxnLst/>
            <a:rect l="l" t="t" r="r" b="b"/>
            <a:pathLst>
              <a:path w="6050278" h="3400925">
                <a:moveTo>
                  <a:pt x="0" y="0"/>
                </a:moveTo>
                <a:lnTo>
                  <a:pt x="6050278" y="0"/>
                </a:lnTo>
                <a:lnTo>
                  <a:pt x="6050278" y="1827306"/>
                </a:lnTo>
                <a:lnTo>
                  <a:pt x="3892296" y="1827306"/>
                </a:lnTo>
                <a:lnTo>
                  <a:pt x="3892296" y="3400925"/>
                </a:lnTo>
                <a:lnTo>
                  <a:pt x="0" y="3400925"/>
                </a:lnTo>
                <a:close/>
              </a:path>
            </a:pathLst>
          </a:custGeom>
        </p:spPr>
      </p:pic>
      <p:pic>
        <p:nvPicPr>
          <p:cNvPr id="6" name="Content Placeholder 5" descr="A screenshot of a computer&#10;&#10;AI-generated content may be incorrect.">
            <a:extLst>
              <a:ext uri="{FF2B5EF4-FFF2-40B4-BE49-F238E27FC236}">
                <a16:creationId xmlns:a16="http://schemas.microsoft.com/office/drawing/2014/main" id="{4CCC13FF-6170-72F5-04A7-6023DF3EE52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" b="71"/>
          <a:stretch/>
        </p:blipFill>
        <p:spPr>
          <a:xfrm>
            <a:off x="6141722" y="1"/>
            <a:ext cx="6050278" cy="3400925"/>
          </a:xfrm>
          <a:custGeom>
            <a:avLst/>
            <a:gdLst/>
            <a:ahLst/>
            <a:cxnLst/>
            <a:rect l="l" t="t" r="r" b="b"/>
            <a:pathLst>
              <a:path w="6050278" h="3400925">
                <a:moveTo>
                  <a:pt x="0" y="0"/>
                </a:moveTo>
                <a:lnTo>
                  <a:pt x="6050278" y="0"/>
                </a:lnTo>
                <a:lnTo>
                  <a:pt x="6050278" y="3400925"/>
                </a:lnTo>
                <a:lnTo>
                  <a:pt x="2157982" y="3400925"/>
                </a:lnTo>
                <a:lnTo>
                  <a:pt x="2157982" y="1827306"/>
                </a:lnTo>
                <a:lnTo>
                  <a:pt x="0" y="1827306"/>
                </a:lnTo>
                <a:close/>
              </a:path>
            </a:pathLst>
          </a:cu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E8B2B572-CBAF-BC19-2AAB-255EF146C3A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12" r="2" b="2"/>
          <a:stretch/>
        </p:blipFill>
        <p:spPr>
          <a:xfrm>
            <a:off x="20" y="3489159"/>
            <a:ext cx="6050258" cy="3368841"/>
          </a:xfrm>
          <a:custGeom>
            <a:avLst/>
            <a:gdLst/>
            <a:ahLst/>
            <a:cxnLst/>
            <a:rect l="l" t="t" r="r" b="b"/>
            <a:pathLst>
              <a:path w="6050278" h="3368841">
                <a:moveTo>
                  <a:pt x="0" y="0"/>
                </a:moveTo>
                <a:lnTo>
                  <a:pt x="3892296" y="0"/>
                </a:lnTo>
                <a:lnTo>
                  <a:pt x="3892296" y="1541535"/>
                </a:lnTo>
                <a:lnTo>
                  <a:pt x="6050278" y="1541535"/>
                </a:lnTo>
                <a:lnTo>
                  <a:pt x="6050278" y="3368841"/>
                </a:lnTo>
                <a:lnTo>
                  <a:pt x="0" y="3368841"/>
                </a:lnTo>
                <a:close/>
              </a:path>
            </a:pathLst>
          </a:custGeom>
        </p:spPr>
      </p:pic>
      <p:pic>
        <p:nvPicPr>
          <p:cNvPr id="10" name="Picture 9" descr="A screenshot of a computer&#10;&#10;AI-generated content may be incorrect.">
            <a:extLst>
              <a:ext uri="{FF2B5EF4-FFF2-40B4-BE49-F238E27FC236}">
                <a16:creationId xmlns:a16="http://schemas.microsoft.com/office/drawing/2014/main" id="{2C5357BD-A439-5AC1-9A59-CEFAFC7769B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" b="1014"/>
          <a:stretch/>
        </p:blipFill>
        <p:spPr>
          <a:xfrm>
            <a:off x="6141722" y="3489159"/>
            <a:ext cx="6050278" cy="3368841"/>
          </a:xfrm>
          <a:custGeom>
            <a:avLst/>
            <a:gdLst/>
            <a:ahLst/>
            <a:cxnLst/>
            <a:rect l="l" t="t" r="r" b="b"/>
            <a:pathLst>
              <a:path w="6050278" h="3368841">
                <a:moveTo>
                  <a:pt x="2157982" y="0"/>
                </a:moveTo>
                <a:lnTo>
                  <a:pt x="6050278" y="0"/>
                </a:lnTo>
                <a:lnTo>
                  <a:pt x="6050278" y="3368841"/>
                </a:lnTo>
                <a:lnTo>
                  <a:pt x="0" y="3368841"/>
                </a:lnTo>
                <a:lnTo>
                  <a:pt x="0" y="1541535"/>
                </a:lnTo>
                <a:lnTo>
                  <a:pt x="2157982" y="1541535"/>
                </a:lnTo>
                <a:close/>
              </a:path>
            </a:pathLst>
          </a:cu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013D8D1D-FC92-F519-F3C3-00BB4093575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1331" b="-3"/>
          <a:stretch/>
        </p:blipFill>
        <p:spPr>
          <a:xfrm>
            <a:off x="3983736" y="1918638"/>
            <a:ext cx="4224528" cy="3020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95206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close-up of a blue background&#10;&#10;AI-generated content may be incorrect.">
            <a:extLst>
              <a:ext uri="{FF2B5EF4-FFF2-40B4-BE49-F238E27FC236}">
                <a16:creationId xmlns:a16="http://schemas.microsoft.com/office/drawing/2014/main" id="{9672A36E-9E43-D980-057F-A7114D9D10B1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</a:blip>
          <a:srcRect b="15730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B50AB553-2A96-4A92-96F2-93548E09695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10000">
                <a:schemeClr val="bg2">
                  <a:alpha val="68000"/>
                </a:schemeClr>
              </a:gs>
              <a:gs pos="85000">
                <a:schemeClr val="bg2">
                  <a:alpha val="97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53B480A-10D5-51B5-69CF-83384F9D25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GB" dirty="0"/>
              <a:t>Lessons learned</a:t>
            </a:r>
            <a:endParaRPr lang="en-IE" dirty="0"/>
          </a:p>
        </p:txBody>
      </p:sp>
      <p:graphicFrame>
        <p:nvGraphicFramePr>
          <p:cNvPr id="9" name="Content Placeholder 2">
            <a:extLst>
              <a:ext uri="{FF2B5EF4-FFF2-40B4-BE49-F238E27FC236}">
                <a16:creationId xmlns:a16="http://schemas.microsoft.com/office/drawing/2014/main" id="{AC5D480E-058D-D88A-F0F2-887EA07E77B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05745216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0070822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77DA0BF8-B934-4831-6CD7-F1DEB9903872}"/>
              </a:ext>
            </a:extLst>
          </p:cNvPr>
          <p:cNvPicPr>
            <a:picLocks noChangeAspect="1"/>
          </p:cNvPicPr>
          <p:nvPr/>
        </p:nvPicPr>
        <p:blipFill>
          <a:blip r:embed="rId3">
            <a:duotone>
              <a:schemeClr val="bg2">
                <a:shade val="45000"/>
                <a:satMod val="135000"/>
              </a:schemeClr>
              <a:prstClr val="white"/>
            </a:duotone>
          </a:blip>
          <a:srcRect b="15730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B50AB553-2A96-4A92-96F2-93548E09695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10000">
                <a:schemeClr val="bg2">
                  <a:alpha val="68000"/>
                </a:schemeClr>
              </a:gs>
              <a:gs pos="85000">
                <a:schemeClr val="bg2">
                  <a:alpha val="97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7AA4766-86AB-97FF-072B-5A51B57070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lang="en-GB" dirty="0"/>
              <a:t>To be done</a:t>
            </a:r>
            <a:endParaRPr lang="en-IE" dirty="0"/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1291CEC2-8A4B-1A78-5E73-983DDEF1659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49536674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341094229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3A6B149B-BE51-76A9-6B9A-81FADEEE12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DVB-I in Ireland</a:t>
            </a:r>
          </a:p>
        </p:txBody>
      </p:sp>
      <p:sp>
        <p:nvSpPr>
          <p:cNvPr id="5" name="Freccia a pentagono 4">
            <a:extLst>
              <a:ext uri="{FF2B5EF4-FFF2-40B4-BE49-F238E27FC236}">
                <a16:creationId xmlns:a16="http://schemas.microsoft.com/office/drawing/2014/main" id="{10F1101C-1C2E-DB77-09D5-7CD5EAD118FA}"/>
              </a:ext>
            </a:extLst>
          </p:cNvPr>
          <p:cNvSpPr/>
          <p:nvPr/>
        </p:nvSpPr>
        <p:spPr>
          <a:xfrm>
            <a:off x="3943927" y="4381501"/>
            <a:ext cx="3337292" cy="406400"/>
          </a:xfrm>
          <a:prstGeom prst="homePlate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PoC 2</a:t>
            </a:r>
          </a:p>
        </p:txBody>
      </p:sp>
      <p:sp>
        <p:nvSpPr>
          <p:cNvPr id="6" name="Freccia a pentagono 5">
            <a:extLst>
              <a:ext uri="{FF2B5EF4-FFF2-40B4-BE49-F238E27FC236}">
                <a16:creationId xmlns:a16="http://schemas.microsoft.com/office/drawing/2014/main" id="{4FD76018-D8BD-ADBA-C17A-E92767E0645B}"/>
              </a:ext>
            </a:extLst>
          </p:cNvPr>
          <p:cNvSpPr/>
          <p:nvPr/>
        </p:nvSpPr>
        <p:spPr>
          <a:xfrm>
            <a:off x="7518950" y="4381501"/>
            <a:ext cx="1883668" cy="406400"/>
          </a:xfrm>
          <a:prstGeom prst="homePlat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0" scaled="0"/>
          </a:gra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solidFill>
                  <a:prstClr val="black"/>
                </a:solidFill>
                <a:latin typeface="Calibri" panose="020F0502020204030204"/>
              </a:rPr>
              <a:t>Pilot phase 1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Rettangolo con angoli arrotondati 7">
            <a:extLst>
              <a:ext uri="{FF2B5EF4-FFF2-40B4-BE49-F238E27FC236}">
                <a16:creationId xmlns:a16="http://schemas.microsoft.com/office/drawing/2014/main" id="{DC4B51DE-E57A-F154-1B3F-F9A9183AD399}"/>
              </a:ext>
            </a:extLst>
          </p:cNvPr>
          <p:cNvSpPr/>
          <p:nvPr/>
        </p:nvSpPr>
        <p:spPr>
          <a:xfrm>
            <a:off x="266699" y="4953001"/>
            <a:ext cx="10604501" cy="406400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Baseline Requirements</a:t>
            </a:r>
          </a:p>
        </p:txBody>
      </p:sp>
      <p:sp>
        <p:nvSpPr>
          <p:cNvPr id="9" name="Rettangolo con angoli arrotondati 8">
            <a:extLst>
              <a:ext uri="{FF2B5EF4-FFF2-40B4-BE49-F238E27FC236}">
                <a16:creationId xmlns:a16="http://schemas.microsoft.com/office/drawing/2014/main" id="{B3F99119-32D9-68EB-06F6-4C8E1B436F02}"/>
              </a:ext>
            </a:extLst>
          </p:cNvPr>
          <p:cNvSpPr/>
          <p:nvPr/>
        </p:nvSpPr>
        <p:spPr>
          <a:xfrm>
            <a:off x="7125080" y="5572902"/>
            <a:ext cx="4956084" cy="515665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Common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Profile</a:t>
            </a:r>
          </a:p>
        </p:txBody>
      </p:sp>
      <p:sp>
        <p:nvSpPr>
          <p:cNvPr id="11" name="Rettangolo con angoli arrotondati 10">
            <a:extLst>
              <a:ext uri="{FF2B5EF4-FFF2-40B4-BE49-F238E27FC236}">
                <a16:creationId xmlns:a16="http://schemas.microsoft.com/office/drawing/2014/main" id="{86748EE4-6637-CFAC-8B5A-C5C18A7421A5}"/>
              </a:ext>
            </a:extLst>
          </p:cNvPr>
          <p:cNvSpPr/>
          <p:nvPr/>
        </p:nvSpPr>
        <p:spPr>
          <a:xfrm>
            <a:off x="217487" y="1728789"/>
            <a:ext cx="2316161" cy="2525713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Evolve DTT Platform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IP Future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Open standards v. proprietary options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‘Smart Follower’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Leadership approval for next phase</a:t>
            </a:r>
          </a:p>
        </p:txBody>
      </p:sp>
      <p:sp>
        <p:nvSpPr>
          <p:cNvPr id="12" name="Rettangolo con angoli arrotondati 11">
            <a:extLst>
              <a:ext uri="{FF2B5EF4-FFF2-40B4-BE49-F238E27FC236}">
                <a16:creationId xmlns:a16="http://schemas.microsoft.com/office/drawing/2014/main" id="{8DEC9F01-B556-6697-773F-BE199BD3FF87}"/>
              </a:ext>
            </a:extLst>
          </p:cNvPr>
          <p:cNvSpPr/>
          <p:nvPr/>
        </p:nvSpPr>
        <p:spPr>
          <a:xfrm>
            <a:off x="3157904" y="1728645"/>
            <a:ext cx="2316161" cy="2525713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Working with OSP</a:t>
            </a:r>
            <a:endParaRPr lang="en-US" sz="1600" dirty="0">
              <a:solidFill>
                <a:prstClr val="black"/>
              </a:solidFill>
              <a:latin typeface="Calibri" panose="020F0502020204030204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600" dirty="0">
                <a:solidFill>
                  <a:prstClr val="black"/>
                </a:solidFill>
                <a:latin typeface="Calibri" panose="020F0502020204030204"/>
              </a:rPr>
              <a:t>Develop PoC2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600" dirty="0">
                <a:solidFill>
                  <a:prstClr val="black"/>
                </a:solidFill>
                <a:latin typeface="Calibri" panose="020F0502020204030204"/>
              </a:rPr>
              <a:t>Add value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600" dirty="0">
                <a:solidFill>
                  <a:prstClr val="black"/>
                </a:solidFill>
                <a:latin typeface="Calibri" panose="020F0502020204030204"/>
              </a:rPr>
              <a:t>Automate IP schedule delivery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" name="Rettangolo con angoli arrotondati 12">
            <a:extLst>
              <a:ext uri="{FF2B5EF4-FFF2-40B4-BE49-F238E27FC236}">
                <a16:creationId xmlns:a16="http://schemas.microsoft.com/office/drawing/2014/main" id="{D104E882-3540-77A2-6523-9BD2555B9D83}"/>
              </a:ext>
            </a:extLst>
          </p:cNvPr>
          <p:cNvSpPr/>
          <p:nvPr/>
        </p:nvSpPr>
        <p:spPr>
          <a:xfrm>
            <a:off x="6135793" y="1719605"/>
            <a:ext cx="2316161" cy="2525713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600" dirty="0">
              <a:solidFill>
                <a:prstClr val="black"/>
              </a:solidFill>
              <a:latin typeface="Calibri" panose="020F0502020204030204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Develop business case for NGP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Identify path to MVP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600" dirty="0">
                <a:solidFill>
                  <a:prstClr val="black"/>
                </a:solidFill>
                <a:latin typeface="Calibri" panose="020F0502020204030204"/>
              </a:rPr>
              <a:t>Pilot </a:t>
            </a:r>
            <a:r>
              <a:rPr lang="en-US" sz="1600" dirty="0" err="1">
                <a:solidFill>
                  <a:prstClr val="black"/>
                </a:solidFill>
                <a:latin typeface="Calibri" panose="020F0502020204030204"/>
              </a:rPr>
              <a:t>featureset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600" dirty="0">
                <a:solidFill>
                  <a:prstClr val="black"/>
                </a:solidFill>
                <a:latin typeface="Calibri" panose="020F0502020204030204"/>
              </a:rPr>
              <a:t>Work closely with manufacturers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Seek approval for P</a:t>
            </a:r>
            <a:r>
              <a:rPr lang="en-US" sz="1600" b="1" dirty="0" err="1">
                <a:solidFill>
                  <a:prstClr val="black"/>
                </a:solidFill>
                <a:latin typeface="Calibri" panose="020F0502020204030204"/>
              </a:rPr>
              <a:t>ilot</a:t>
            </a: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phase 1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4" name="Rettangolo con angoli arrotondati 13">
            <a:extLst>
              <a:ext uri="{FF2B5EF4-FFF2-40B4-BE49-F238E27FC236}">
                <a16:creationId xmlns:a16="http://schemas.microsoft.com/office/drawing/2014/main" id="{0DFF7A97-EA73-7561-C8A8-7F3AA692C85A}"/>
              </a:ext>
            </a:extLst>
          </p:cNvPr>
          <p:cNvSpPr/>
          <p:nvPr/>
        </p:nvSpPr>
        <p:spPr>
          <a:xfrm>
            <a:off x="9172292" y="1698122"/>
            <a:ext cx="2146300" cy="2525713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Phase 2 pilot approval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Pilot partners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600" dirty="0">
                <a:solidFill>
                  <a:prstClr val="black"/>
                </a:solidFill>
                <a:latin typeface="Calibri" panose="020F0502020204030204"/>
              </a:rPr>
              <a:t>Build for rollout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Final test/verification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‘Soft’ launch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" name="CasellaDiTesto 14">
            <a:extLst>
              <a:ext uri="{FF2B5EF4-FFF2-40B4-BE49-F238E27FC236}">
                <a16:creationId xmlns:a16="http://schemas.microsoft.com/office/drawing/2014/main" id="{FBDB78B8-1A36-22DB-E16A-8326B1ADACA1}"/>
              </a:ext>
            </a:extLst>
          </p:cNvPr>
          <p:cNvSpPr txBox="1"/>
          <p:nvPr/>
        </p:nvSpPr>
        <p:spPr>
          <a:xfrm>
            <a:off x="595037" y="1720057"/>
            <a:ext cx="15855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solidFill>
                  <a:prstClr val="black"/>
                </a:solidFill>
                <a:latin typeface="Calibri" panose="020F0502020204030204"/>
              </a:rPr>
              <a:t>2023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6" name="CasellaDiTesto 15">
            <a:extLst>
              <a:ext uri="{FF2B5EF4-FFF2-40B4-BE49-F238E27FC236}">
                <a16:creationId xmlns:a16="http://schemas.microsoft.com/office/drawing/2014/main" id="{C4AED7AB-80AA-B52E-B5B1-BD6E85B5B2E9}"/>
              </a:ext>
            </a:extLst>
          </p:cNvPr>
          <p:cNvSpPr txBox="1"/>
          <p:nvPr/>
        </p:nvSpPr>
        <p:spPr>
          <a:xfrm>
            <a:off x="9854733" y="1713856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solidFill>
                  <a:prstClr val="black"/>
                </a:solidFill>
                <a:latin typeface="Calibri" panose="020F0502020204030204"/>
              </a:rPr>
              <a:t>2026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7" name="CasellaDiTesto 16">
            <a:extLst>
              <a:ext uri="{FF2B5EF4-FFF2-40B4-BE49-F238E27FC236}">
                <a16:creationId xmlns:a16="http://schemas.microsoft.com/office/drawing/2014/main" id="{21C8AA12-500E-1DB6-D455-10F7A5799805}"/>
              </a:ext>
            </a:extLst>
          </p:cNvPr>
          <p:cNvSpPr txBox="1"/>
          <p:nvPr/>
        </p:nvSpPr>
        <p:spPr>
          <a:xfrm>
            <a:off x="4014431" y="1719605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solidFill>
                  <a:prstClr val="black"/>
                </a:solidFill>
                <a:latin typeface="Calibri" panose="020F0502020204030204"/>
              </a:rPr>
              <a:t>2024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18" name="Connettore diritto 17">
            <a:extLst>
              <a:ext uri="{FF2B5EF4-FFF2-40B4-BE49-F238E27FC236}">
                <a16:creationId xmlns:a16="http://schemas.microsoft.com/office/drawing/2014/main" id="{3B2A1C2A-8C0A-B415-8858-B08D8355E84D}"/>
              </a:ext>
            </a:extLst>
          </p:cNvPr>
          <p:cNvCxnSpPr>
            <a:cxnSpLocks/>
          </p:cNvCxnSpPr>
          <p:nvPr/>
        </p:nvCxnSpPr>
        <p:spPr>
          <a:xfrm>
            <a:off x="6971391" y="1564946"/>
            <a:ext cx="0" cy="4659312"/>
          </a:xfrm>
          <a:prstGeom prst="line">
            <a:avLst/>
          </a:prstGeom>
          <a:ln w="76200">
            <a:solidFill>
              <a:srgbClr val="FF0000">
                <a:alpha val="33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CasellaDiTesto 18">
            <a:extLst>
              <a:ext uri="{FF2B5EF4-FFF2-40B4-BE49-F238E27FC236}">
                <a16:creationId xmlns:a16="http://schemas.microsoft.com/office/drawing/2014/main" id="{F52BED49-B516-6867-9A8C-8B64C782A485}"/>
              </a:ext>
            </a:extLst>
          </p:cNvPr>
          <p:cNvSpPr txBox="1"/>
          <p:nvPr/>
        </p:nvSpPr>
        <p:spPr>
          <a:xfrm>
            <a:off x="6592504" y="1212933"/>
            <a:ext cx="6887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NOW</a:t>
            </a:r>
          </a:p>
        </p:txBody>
      </p:sp>
      <p:sp>
        <p:nvSpPr>
          <p:cNvPr id="20" name="CasellaDiTesto 19">
            <a:extLst>
              <a:ext uri="{FF2B5EF4-FFF2-40B4-BE49-F238E27FC236}">
                <a16:creationId xmlns:a16="http://schemas.microsoft.com/office/drawing/2014/main" id="{A4B98909-3B2C-ABAB-5595-AADDCF2678E0}"/>
              </a:ext>
            </a:extLst>
          </p:cNvPr>
          <p:cNvSpPr txBox="1"/>
          <p:nvPr/>
        </p:nvSpPr>
        <p:spPr>
          <a:xfrm>
            <a:off x="6954848" y="1698122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solidFill>
                  <a:prstClr val="black"/>
                </a:solidFill>
                <a:latin typeface="Calibri" panose="020F0502020204030204"/>
              </a:rPr>
              <a:t>2025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Freccia a pentagono 4">
            <a:extLst>
              <a:ext uri="{FF2B5EF4-FFF2-40B4-BE49-F238E27FC236}">
                <a16:creationId xmlns:a16="http://schemas.microsoft.com/office/drawing/2014/main" id="{90E65FB9-250C-F474-1188-944C3B254269}"/>
              </a:ext>
            </a:extLst>
          </p:cNvPr>
          <p:cNvSpPr/>
          <p:nvPr/>
        </p:nvSpPr>
        <p:spPr>
          <a:xfrm>
            <a:off x="304579" y="4381501"/>
            <a:ext cx="3480267" cy="406400"/>
          </a:xfrm>
          <a:prstGeom prst="homePlate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Initial PoC</a:t>
            </a:r>
          </a:p>
        </p:txBody>
      </p:sp>
      <p:sp>
        <p:nvSpPr>
          <p:cNvPr id="7" name="Freccia a pentagono 5">
            <a:extLst>
              <a:ext uri="{FF2B5EF4-FFF2-40B4-BE49-F238E27FC236}">
                <a16:creationId xmlns:a16="http://schemas.microsoft.com/office/drawing/2014/main" id="{ED12063A-BA88-E5A1-98C1-5A43C9D60C97}"/>
              </a:ext>
            </a:extLst>
          </p:cNvPr>
          <p:cNvSpPr/>
          <p:nvPr/>
        </p:nvSpPr>
        <p:spPr>
          <a:xfrm>
            <a:off x="9605818" y="4381501"/>
            <a:ext cx="1803317" cy="406400"/>
          </a:xfrm>
          <a:prstGeom prst="homePlat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0" scaled="0"/>
          </a:gra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solidFill>
                  <a:prstClr val="black"/>
                </a:solidFill>
                <a:latin typeface="Calibri" panose="020F0502020204030204"/>
              </a:rPr>
              <a:t>Pilot phase 2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1" name="Rettangolo con angoli arrotondati 8">
            <a:extLst>
              <a:ext uri="{FF2B5EF4-FFF2-40B4-BE49-F238E27FC236}">
                <a16:creationId xmlns:a16="http://schemas.microsoft.com/office/drawing/2014/main" id="{B05694A7-1DC2-961F-6598-065B84C21A23}"/>
              </a:ext>
            </a:extLst>
          </p:cNvPr>
          <p:cNvSpPr/>
          <p:nvPr/>
        </p:nvSpPr>
        <p:spPr>
          <a:xfrm>
            <a:off x="8336389" y="6235042"/>
            <a:ext cx="3744774" cy="515665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err="1">
                <a:solidFill>
                  <a:prstClr val="white"/>
                </a:solidFill>
                <a:latin typeface="Calibri" panose="020F0502020204030204"/>
              </a:rPr>
              <a:t>NorDig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8227991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1" name="Rectangle 20">
            <a:extLst>
              <a:ext uri="{FF2B5EF4-FFF2-40B4-BE49-F238E27FC236}">
                <a16:creationId xmlns:a16="http://schemas.microsoft.com/office/drawing/2014/main" id="{BACC6370-2D7E-4714-9D71-7542949D7D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F68B3F68-107C-434F-AA38-110D5EA91B8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2" y="0"/>
            <a:ext cx="12191998" cy="1575955"/>
          </a:xfrm>
          <a:prstGeom prst="rect">
            <a:avLst/>
          </a:prstGeom>
          <a:gradFill>
            <a:gsLst>
              <a:gs pos="0">
                <a:srgbClr val="000000">
                  <a:alpha val="96000"/>
                </a:srgbClr>
              </a:gs>
              <a:gs pos="100000">
                <a:schemeClr val="accent1">
                  <a:lumMod val="75000"/>
                </a:schemeClr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AAD0DBB9-1A4B-4391-81D4-CB19F9AB91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8128857" y="0"/>
            <a:ext cx="4063143" cy="1576412"/>
          </a:xfrm>
          <a:prstGeom prst="rect">
            <a:avLst/>
          </a:prstGeom>
          <a:gradFill>
            <a:gsLst>
              <a:gs pos="19000">
                <a:schemeClr val="accent1">
                  <a:lumMod val="50000"/>
                  <a:alpha val="68000"/>
                </a:schemeClr>
              </a:gs>
              <a:gs pos="100000">
                <a:schemeClr val="accent1">
                  <a:alpha val="79000"/>
                </a:schemeClr>
              </a:gs>
            </a:gsLst>
            <a:lin ang="19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063BBA22-50EA-4C4D-BE05-F1CE4E63AA5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5307777" y="-5307778"/>
            <a:ext cx="1576446" cy="12192002"/>
          </a:xfrm>
          <a:prstGeom prst="rect">
            <a:avLst/>
          </a:prstGeom>
          <a:gradFill>
            <a:gsLst>
              <a:gs pos="23000">
                <a:schemeClr val="accent1">
                  <a:alpha val="0"/>
                </a:schemeClr>
              </a:gs>
              <a:gs pos="99000">
                <a:srgbClr val="000000">
                  <a:alpha val="74000"/>
                </a:srgbClr>
              </a:gs>
            </a:gsLst>
            <a:lin ang="20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01078FA-BE60-1BA9-158D-6835D39D46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597" y="348865"/>
            <a:ext cx="10044023" cy="877729"/>
          </a:xfrm>
        </p:spPr>
        <p:txBody>
          <a:bodyPr anchor="ctr">
            <a:normAutofit/>
          </a:bodyPr>
          <a:lstStyle/>
          <a:p>
            <a:r>
              <a:rPr lang="en-GB" sz="4000" dirty="0">
                <a:solidFill>
                  <a:srgbClr val="FFFFFF"/>
                </a:solidFill>
              </a:rPr>
              <a:t>Proposed pilot phase 1 goals – </a:t>
            </a:r>
            <a:r>
              <a:rPr lang="en-GB" sz="4000" i="1" dirty="0">
                <a:solidFill>
                  <a:srgbClr val="FFFFFF"/>
                </a:solidFill>
              </a:rPr>
              <a:t>expert pilot</a:t>
            </a:r>
            <a:endParaRPr lang="en-IE" sz="4000" i="1" dirty="0">
              <a:solidFill>
                <a:srgbClr val="FFFFFF"/>
              </a:solidFill>
            </a:endParaRPr>
          </a:p>
        </p:txBody>
      </p:sp>
      <p:graphicFrame>
        <p:nvGraphicFramePr>
          <p:cNvPr id="25" name="Content Placeholder 2">
            <a:extLst>
              <a:ext uri="{FF2B5EF4-FFF2-40B4-BE49-F238E27FC236}">
                <a16:creationId xmlns:a16="http://schemas.microsoft.com/office/drawing/2014/main" id="{2BB24585-7956-73A4-5D38-F10C7DE304E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43451818"/>
              </p:ext>
            </p:extLst>
          </p:nvPr>
        </p:nvGraphicFramePr>
        <p:xfrm>
          <a:off x="644056" y="2112579"/>
          <a:ext cx="10927829" cy="419280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64311456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1827</TotalTime>
  <Words>399</Words>
  <Application>Microsoft Office PowerPoint</Application>
  <PresentationFormat>Widescreen</PresentationFormat>
  <Paragraphs>96</Paragraphs>
  <Slides>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8</vt:i4>
      </vt:variant>
    </vt:vector>
  </HeadingPairs>
  <TitlesOfParts>
    <vt:vector size="15" baseType="lpstr">
      <vt:lpstr>Aptos</vt:lpstr>
      <vt:lpstr>Aptos Display</vt:lpstr>
      <vt:lpstr>Arial</vt:lpstr>
      <vt:lpstr>Calibri</vt:lpstr>
      <vt:lpstr>Calibri Light</vt:lpstr>
      <vt:lpstr>Office Theme</vt:lpstr>
      <vt:lpstr>Tema di Office</vt:lpstr>
      <vt:lpstr>Saorview and DVB-I</vt:lpstr>
      <vt:lpstr>Initial PoC</vt:lpstr>
      <vt:lpstr>Where we are now - PoC Phase two</vt:lpstr>
      <vt:lpstr>PowerPoint Presentation</vt:lpstr>
      <vt:lpstr>Lessons learned</vt:lpstr>
      <vt:lpstr>To be done</vt:lpstr>
      <vt:lpstr>DVB-I in Ireland</vt:lpstr>
      <vt:lpstr>Proposed pilot phase 1 goals – expert pilot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Jim Higgins</dc:creator>
  <cp:lastModifiedBy>Jim Higgins</cp:lastModifiedBy>
  <cp:revision>2</cp:revision>
  <dcterms:created xsi:type="dcterms:W3CDTF">2025-04-23T09:02:12Z</dcterms:created>
  <dcterms:modified xsi:type="dcterms:W3CDTF">2025-10-15T08:19:18Z</dcterms:modified>
</cp:coreProperties>
</file>