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60" y="2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70D9F1-F4FB-4949-A08A-9FEE31AB911C}" type="datetimeFigureOut">
              <a:rPr lang="da-DK" smtClean="0"/>
              <a:t>21-05-2015</a:t>
            </a:fld>
            <a:endParaRPr lang="da-DK"/>
          </a:p>
        </p:txBody>
      </p:sp>
      <p:sp>
        <p:nvSpPr>
          <p:cNvPr id="4" name="Pladsholder til diasbille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6" name="Pladsholder til sidefod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a:p>
        </p:txBody>
      </p:sp>
      <p:sp>
        <p:nvSpPr>
          <p:cNvPr id="7" name="Pladsholder til dias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A5B69E-7150-441A-92AB-09927A8402D6}" type="slidenum">
              <a:rPr lang="da-DK" smtClean="0"/>
              <a:t>‹#›</a:t>
            </a:fld>
            <a:endParaRPr lang="da-DK"/>
          </a:p>
        </p:txBody>
      </p:sp>
    </p:spTree>
    <p:extLst>
      <p:ext uri="{BB962C8B-B14F-4D97-AF65-F5344CB8AC3E}">
        <p14:creationId xmlns:p14="http://schemas.microsoft.com/office/powerpoint/2010/main" val="168417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a-DK" smtClean="0"/>
              <a:t>Klik for at redigere i master</a:t>
            </a:r>
            <a:endParaRPr lang="da-DK"/>
          </a:p>
        </p:txBody>
      </p:sp>
      <p:sp>
        <p:nvSpPr>
          <p:cNvPr id="3" name="U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Klik for at redigere i master</a:t>
            </a:r>
            <a:endParaRPr lang="da-DK"/>
          </a:p>
        </p:txBody>
      </p:sp>
      <p:sp>
        <p:nvSpPr>
          <p:cNvPr id="4" name="Pladsholder til dato 3"/>
          <p:cNvSpPr>
            <a:spLocks noGrp="1"/>
          </p:cNvSpPr>
          <p:nvPr>
            <p:ph type="dt" sz="half" idx="10"/>
          </p:nvPr>
        </p:nvSpPr>
        <p:spPr/>
        <p:txBody>
          <a:bodyPr/>
          <a:lstStyle/>
          <a:p>
            <a:fld id="{5248F79D-2FE1-4DD9-A6A9-0C38B43664C5}" type="datetime1">
              <a:rPr lang="da-DK" smtClean="0"/>
              <a:t>21-05-2015</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2892305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B77A9390-71FC-41F0-B9B9-0CCEC12850C0}" type="datetime1">
              <a:rPr lang="da-DK" smtClean="0"/>
              <a:t>21-05-2015</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327019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p:spPr>
        <p:txBody>
          <a:bodyPr vert="eaVert"/>
          <a:lstStyle/>
          <a:p>
            <a:r>
              <a:rPr lang="da-DK" smtClean="0"/>
              <a:t>Klik for at redigere i master</a:t>
            </a:r>
            <a:endParaRPr lang="da-DK"/>
          </a:p>
        </p:txBody>
      </p:sp>
      <p:sp>
        <p:nvSpPr>
          <p:cNvPr id="3" name="Pladsholder til lodret titel 2"/>
          <p:cNvSpPr>
            <a:spLocks noGrp="1"/>
          </p:cNvSpPr>
          <p:nvPr>
            <p:ph type="body" orient="vert" idx="1"/>
          </p:nvPr>
        </p:nvSpPr>
        <p:spPr>
          <a:xfrm>
            <a:off x="457200" y="274638"/>
            <a:ext cx="6019800" cy="5851525"/>
          </a:xfrm>
        </p:spPr>
        <p:txBody>
          <a:bodyPr vert="eaVert"/>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A3AE9715-72A5-497B-B22E-ABF9B37ADD60}" type="datetime1">
              <a:rPr lang="da-DK" smtClean="0"/>
              <a:t>21-05-2015</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645628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idx="1"/>
          </p:nvPr>
        </p:nvSpPr>
        <p:spPr/>
        <p:txBody>
          <a:body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4DC70C18-A88D-4986-91DF-B92843D35D29}" type="datetime1">
              <a:rPr lang="da-DK" smtClean="0"/>
              <a:t>21-05-2015</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2653556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a-DK" smtClean="0"/>
              <a:t>Klik for at redigere i master</a:t>
            </a:r>
            <a:endParaRPr lang="da-DK"/>
          </a:p>
        </p:txBody>
      </p:sp>
      <p:sp>
        <p:nvSpPr>
          <p:cNvPr id="3" name="Pladsholder til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Klik for at redigere i master</a:t>
            </a:r>
          </a:p>
        </p:txBody>
      </p:sp>
      <p:sp>
        <p:nvSpPr>
          <p:cNvPr id="4" name="Pladsholder til dato 3"/>
          <p:cNvSpPr>
            <a:spLocks noGrp="1"/>
          </p:cNvSpPr>
          <p:nvPr>
            <p:ph type="dt" sz="half" idx="10"/>
          </p:nvPr>
        </p:nvSpPr>
        <p:spPr/>
        <p:txBody>
          <a:bodyPr/>
          <a:lstStyle/>
          <a:p>
            <a:fld id="{30A18F63-58C4-4601-9D36-4331FA7A3B6B}" type="datetime1">
              <a:rPr lang="da-DK" smtClean="0"/>
              <a:t>21-05-2015</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160771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4"/>
          <p:cNvSpPr>
            <a:spLocks noGrp="1"/>
          </p:cNvSpPr>
          <p:nvPr>
            <p:ph type="dt" sz="half" idx="10"/>
          </p:nvPr>
        </p:nvSpPr>
        <p:spPr/>
        <p:txBody>
          <a:bodyPr/>
          <a:lstStyle/>
          <a:p>
            <a:fld id="{F16B1F3E-ADA7-406C-80E6-222280222ED0}" type="datetime1">
              <a:rPr lang="da-DK" smtClean="0"/>
              <a:t>21-05-2015</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3437597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smtClean="0"/>
              <a:t>Klik for at redigere i master</a:t>
            </a:r>
            <a:endParaRPr lang="da-DK"/>
          </a:p>
        </p:txBody>
      </p:sp>
      <p:sp>
        <p:nvSpPr>
          <p:cNvPr id="3" name="Pladsholder til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i master</a:t>
            </a:r>
          </a:p>
        </p:txBody>
      </p:sp>
      <p:sp>
        <p:nvSpPr>
          <p:cNvPr id="4" name="Pladsholder til ind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i master</a:t>
            </a:r>
          </a:p>
        </p:txBody>
      </p:sp>
      <p:sp>
        <p:nvSpPr>
          <p:cNvPr id="6" name="Pladsholder til ind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6"/>
          <p:cNvSpPr>
            <a:spLocks noGrp="1"/>
          </p:cNvSpPr>
          <p:nvPr>
            <p:ph type="dt" sz="half" idx="10"/>
          </p:nvPr>
        </p:nvSpPr>
        <p:spPr/>
        <p:txBody>
          <a:bodyPr/>
          <a:lstStyle/>
          <a:p>
            <a:fld id="{BC09E658-2A19-4CC7-B9AF-ACE9F023424C}" type="datetime1">
              <a:rPr lang="da-DK" smtClean="0"/>
              <a:t>21-05-2015</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diasnummer 8"/>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3016428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dato 2"/>
          <p:cNvSpPr>
            <a:spLocks noGrp="1"/>
          </p:cNvSpPr>
          <p:nvPr>
            <p:ph type="dt" sz="half" idx="10"/>
          </p:nvPr>
        </p:nvSpPr>
        <p:spPr/>
        <p:txBody>
          <a:bodyPr/>
          <a:lstStyle/>
          <a:p>
            <a:fld id="{2BD2E56F-0236-45F7-9D33-F08499BAEDEC}" type="datetime1">
              <a:rPr lang="da-DK" smtClean="0"/>
              <a:t>21-05-2015</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diasnummer 4"/>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3177717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D6C3D6AD-557A-426D-A35C-D6CA40378E7F}" type="datetime1">
              <a:rPr lang="da-DK" smtClean="0"/>
              <a:t>21-05-2015</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diasnummer 3"/>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3082291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a-DK" smtClean="0"/>
              <a:t>Klik for at redigere i master</a:t>
            </a:r>
            <a:endParaRPr lang="da-DK"/>
          </a:p>
        </p:txBody>
      </p:sp>
      <p:sp>
        <p:nvSpPr>
          <p:cNvPr id="3" name="Pladsholder til ind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i master</a:t>
            </a:r>
          </a:p>
        </p:txBody>
      </p:sp>
      <p:sp>
        <p:nvSpPr>
          <p:cNvPr id="5" name="Pladsholder til dato 4"/>
          <p:cNvSpPr>
            <a:spLocks noGrp="1"/>
          </p:cNvSpPr>
          <p:nvPr>
            <p:ph type="dt" sz="half" idx="10"/>
          </p:nvPr>
        </p:nvSpPr>
        <p:spPr/>
        <p:txBody>
          <a:bodyPr/>
          <a:lstStyle/>
          <a:p>
            <a:fld id="{FDA7E445-66A4-4803-A355-98C5D8395B38}" type="datetime1">
              <a:rPr lang="da-DK" smtClean="0"/>
              <a:t>21-05-2015</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1019955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a-DK" smtClean="0"/>
              <a:t>Klik for at redigere i master</a:t>
            </a:r>
            <a:endParaRPr lang="da-DK"/>
          </a:p>
        </p:txBody>
      </p:sp>
      <p:sp>
        <p:nvSpPr>
          <p:cNvPr id="3" name="Pladsholder til bille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i master</a:t>
            </a:r>
          </a:p>
        </p:txBody>
      </p:sp>
      <p:sp>
        <p:nvSpPr>
          <p:cNvPr id="5" name="Pladsholder til dato 4"/>
          <p:cNvSpPr>
            <a:spLocks noGrp="1"/>
          </p:cNvSpPr>
          <p:nvPr>
            <p:ph type="dt" sz="half" idx="10"/>
          </p:nvPr>
        </p:nvSpPr>
        <p:spPr/>
        <p:txBody>
          <a:bodyPr/>
          <a:lstStyle/>
          <a:p>
            <a:fld id="{069888A7-06DF-4683-B9FE-3292E6158308}" type="datetime1">
              <a:rPr lang="da-DK" smtClean="0"/>
              <a:t>21-05-2015</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6693AD6B-3045-483A-A9FF-6E5C2EFECB91}" type="slidenum">
              <a:rPr lang="da-DK" smtClean="0"/>
              <a:t>‹#›</a:t>
            </a:fld>
            <a:endParaRPr lang="da-DK"/>
          </a:p>
        </p:txBody>
      </p:sp>
    </p:spTree>
    <p:extLst>
      <p:ext uri="{BB962C8B-B14F-4D97-AF65-F5344CB8AC3E}">
        <p14:creationId xmlns:p14="http://schemas.microsoft.com/office/powerpoint/2010/main" val="2053489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a-DK" smtClean="0"/>
              <a:t>Klik for at redigere i master</a:t>
            </a:r>
            <a:endParaRPr lang="da-DK"/>
          </a:p>
        </p:txBody>
      </p:sp>
      <p:sp>
        <p:nvSpPr>
          <p:cNvPr id="3" name="Pladsholder til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42804A-2615-4587-8D83-FE4A89D57007}" type="datetime1">
              <a:rPr lang="da-DK" smtClean="0"/>
              <a:t>21-05-2015</a:t>
            </a:fld>
            <a:endParaRPr lang="da-DK"/>
          </a:p>
        </p:txBody>
      </p:sp>
      <p:sp>
        <p:nvSpPr>
          <p:cNvPr id="5" name="Pladsholder til sidefod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dias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93AD6B-3045-483A-A9FF-6E5C2EFECB91}" type="slidenum">
              <a:rPr lang="da-DK" smtClean="0"/>
              <a:t>‹#›</a:t>
            </a:fld>
            <a:endParaRPr lang="da-DK"/>
          </a:p>
        </p:txBody>
      </p:sp>
    </p:spTree>
    <p:extLst>
      <p:ext uri="{BB962C8B-B14F-4D97-AF65-F5344CB8AC3E}">
        <p14:creationId xmlns:p14="http://schemas.microsoft.com/office/powerpoint/2010/main" val="2723409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708921"/>
            <a:ext cx="7772400" cy="576063"/>
          </a:xfrm>
        </p:spPr>
        <p:txBody>
          <a:bodyPr>
            <a:noAutofit/>
          </a:bodyPr>
          <a:lstStyle/>
          <a:p>
            <a:r>
              <a:rPr lang="da-DK" sz="3600" dirty="0" err="1" smtClean="0"/>
              <a:t>NorDig</a:t>
            </a:r>
            <a:r>
              <a:rPr lang="da-DK" sz="3600" dirty="0" smtClean="0"/>
              <a:t> website </a:t>
            </a:r>
            <a:br>
              <a:rPr lang="da-DK" sz="3600" dirty="0" smtClean="0"/>
            </a:br>
            <a:r>
              <a:rPr lang="da-DK" sz="3600" dirty="0" err="1" smtClean="0"/>
              <a:t>update</a:t>
            </a:r>
            <a:r>
              <a:rPr lang="da-DK" sz="3600" dirty="0" smtClean="0"/>
              <a:t> and mail </a:t>
            </a:r>
            <a:r>
              <a:rPr lang="da-DK" sz="3600" dirty="0" err="1" smtClean="0"/>
              <a:t>reflectors</a:t>
            </a:r>
            <a:endParaRPr lang="da-DK" sz="3600" dirty="0"/>
          </a:p>
        </p:txBody>
      </p:sp>
      <p:sp>
        <p:nvSpPr>
          <p:cNvPr id="3" name="Undertitel 2"/>
          <p:cNvSpPr>
            <a:spLocks noGrp="1"/>
          </p:cNvSpPr>
          <p:nvPr>
            <p:ph type="subTitle" idx="1"/>
          </p:nvPr>
        </p:nvSpPr>
        <p:spPr>
          <a:xfrm>
            <a:off x="1371600" y="3692624"/>
            <a:ext cx="6400800" cy="1752600"/>
          </a:xfrm>
        </p:spPr>
        <p:txBody>
          <a:bodyPr>
            <a:normAutofit/>
          </a:bodyPr>
          <a:lstStyle/>
          <a:p>
            <a:r>
              <a:rPr lang="da-DK" sz="2400" dirty="0" err="1" smtClean="0"/>
              <a:t>NorDigT</a:t>
            </a:r>
            <a:r>
              <a:rPr lang="da-DK" sz="2400" dirty="0" smtClean="0"/>
              <a:t> meeting </a:t>
            </a:r>
          </a:p>
          <a:p>
            <a:r>
              <a:rPr lang="da-DK" sz="2400" dirty="0" smtClean="0"/>
              <a:t>13th. May 2015</a:t>
            </a:r>
          </a:p>
          <a:p>
            <a:r>
              <a:rPr lang="da-DK" sz="1800" dirty="0" smtClean="0"/>
              <a:t>Peter Mølsted</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01267"/>
            <a:ext cx="720080" cy="679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Pladsholder til diasnummer 3"/>
          <p:cNvSpPr>
            <a:spLocks noGrp="1"/>
          </p:cNvSpPr>
          <p:nvPr>
            <p:ph type="sldNum" sz="quarter" idx="12"/>
          </p:nvPr>
        </p:nvSpPr>
        <p:spPr/>
        <p:txBody>
          <a:bodyPr/>
          <a:lstStyle/>
          <a:p>
            <a:fld id="{6693AD6B-3045-483A-A9FF-6E5C2EFECB91}" type="slidenum">
              <a:rPr lang="da-DK" smtClean="0"/>
              <a:t>1</a:t>
            </a:fld>
            <a:endParaRPr lang="da-DK"/>
          </a:p>
        </p:txBody>
      </p:sp>
    </p:spTree>
    <p:extLst>
      <p:ext uri="{BB962C8B-B14F-4D97-AF65-F5344CB8AC3E}">
        <p14:creationId xmlns:p14="http://schemas.microsoft.com/office/powerpoint/2010/main" val="564050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01267"/>
            <a:ext cx="720080" cy="679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kstboks 3"/>
          <p:cNvSpPr txBox="1"/>
          <p:nvPr/>
        </p:nvSpPr>
        <p:spPr>
          <a:xfrm>
            <a:off x="420299" y="6467235"/>
            <a:ext cx="1398140" cy="230832"/>
          </a:xfrm>
          <a:prstGeom prst="rect">
            <a:avLst/>
          </a:prstGeom>
          <a:noFill/>
        </p:spPr>
        <p:txBody>
          <a:bodyPr wrap="none" rtlCol="0">
            <a:spAutoFit/>
          </a:bodyPr>
          <a:lstStyle/>
          <a:p>
            <a:r>
              <a:rPr lang="da-DK" sz="900" dirty="0" smtClean="0">
                <a:solidFill>
                  <a:schemeClr val="bg1">
                    <a:lumMod val="65000"/>
                  </a:schemeClr>
                </a:solidFill>
              </a:rPr>
              <a:t>Peter Mølsted 13.05.2015</a:t>
            </a:r>
            <a:endParaRPr lang="da-DK" sz="900" dirty="0">
              <a:solidFill>
                <a:schemeClr val="bg1">
                  <a:lumMod val="65000"/>
                </a:schemeClr>
              </a:solidFill>
            </a:endParaRPr>
          </a:p>
        </p:txBody>
      </p:sp>
      <p:sp>
        <p:nvSpPr>
          <p:cNvPr id="6" name="Pladsholder til diasnummer 5"/>
          <p:cNvSpPr>
            <a:spLocks noGrp="1"/>
          </p:cNvSpPr>
          <p:nvPr>
            <p:ph type="sldNum" sz="quarter" idx="12"/>
          </p:nvPr>
        </p:nvSpPr>
        <p:spPr/>
        <p:txBody>
          <a:bodyPr/>
          <a:lstStyle/>
          <a:p>
            <a:fld id="{6693AD6B-3045-483A-A9FF-6E5C2EFECB91}" type="slidenum">
              <a:rPr lang="da-DK" smtClean="0"/>
              <a:t>2</a:t>
            </a:fld>
            <a:endParaRPr lang="da-DK"/>
          </a:p>
        </p:txBody>
      </p:sp>
      <p:sp>
        <p:nvSpPr>
          <p:cNvPr id="7" name="Titel 6"/>
          <p:cNvSpPr>
            <a:spLocks noGrp="1"/>
          </p:cNvSpPr>
          <p:nvPr>
            <p:ph type="ctrTitle"/>
          </p:nvPr>
        </p:nvSpPr>
        <p:spPr>
          <a:xfrm>
            <a:off x="685800" y="1484785"/>
            <a:ext cx="7918648" cy="3816423"/>
          </a:xfrm>
        </p:spPr>
        <p:txBody>
          <a:bodyPr>
            <a:noAutofit/>
          </a:bodyPr>
          <a:lstStyle/>
          <a:p>
            <a:pPr algn="l"/>
            <a:r>
              <a:rPr lang="da-DK" sz="1800" b="1" dirty="0" err="1"/>
              <a:t>There</a:t>
            </a:r>
            <a:r>
              <a:rPr lang="da-DK" sz="1800" b="1" dirty="0"/>
              <a:t> has long </a:t>
            </a:r>
            <a:r>
              <a:rPr lang="da-DK" sz="1800" b="1" dirty="0" err="1"/>
              <a:t>been</a:t>
            </a:r>
            <a:r>
              <a:rPr lang="da-DK" sz="1800" b="1" dirty="0"/>
              <a:t> a </a:t>
            </a:r>
            <a:r>
              <a:rPr lang="da-DK" sz="1800" b="1" dirty="0" err="1"/>
              <a:t>desire</a:t>
            </a:r>
            <a:r>
              <a:rPr lang="da-DK" sz="1800" b="1" dirty="0"/>
              <a:t> to </a:t>
            </a:r>
            <a:r>
              <a:rPr lang="da-DK" sz="1800" b="1" dirty="0" err="1"/>
              <a:t>modernize</a:t>
            </a:r>
            <a:r>
              <a:rPr lang="da-DK" sz="1800" b="1" dirty="0"/>
              <a:t> the </a:t>
            </a:r>
            <a:r>
              <a:rPr lang="da-DK" sz="1800" b="1" dirty="0" err="1"/>
              <a:t>NorDig</a:t>
            </a:r>
            <a:r>
              <a:rPr lang="da-DK" sz="1800" b="1" dirty="0"/>
              <a:t> website to </a:t>
            </a:r>
            <a:r>
              <a:rPr lang="da-DK" sz="1800" b="1" dirty="0" err="1"/>
              <a:t>make</a:t>
            </a:r>
            <a:r>
              <a:rPr lang="da-DK" sz="1800" b="1" dirty="0"/>
              <a:t> it more </a:t>
            </a:r>
            <a:r>
              <a:rPr lang="da-DK" sz="1800" b="1" dirty="0" err="1"/>
              <a:t>useful</a:t>
            </a:r>
            <a:r>
              <a:rPr lang="da-DK" sz="1800" b="1" dirty="0"/>
              <a:t> for </a:t>
            </a:r>
            <a:r>
              <a:rPr lang="da-DK" sz="1800" b="1" dirty="0" err="1"/>
              <a:t>NorDig</a:t>
            </a:r>
            <a:r>
              <a:rPr lang="da-DK" sz="1800" b="1" dirty="0"/>
              <a:t> </a:t>
            </a:r>
            <a:r>
              <a:rPr lang="da-DK" sz="1800" b="1" dirty="0" err="1"/>
              <a:t>members</a:t>
            </a:r>
            <a:r>
              <a:rPr lang="da-DK" sz="1800" b="1" dirty="0"/>
              <a:t> and </a:t>
            </a:r>
            <a:r>
              <a:rPr lang="da-DK" sz="1800" b="1" dirty="0" err="1"/>
              <a:t>easier</a:t>
            </a:r>
            <a:r>
              <a:rPr lang="da-DK" sz="1800" b="1" dirty="0"/>
              <a:t> to </a:t>
            </a:r>
            <a:r>
              <a:rPr lang="da-DK" sz="1800" b="1" dirty="0" err="1"/>
              <a:t>access</a:t>
            </a:r>
            <a:r>
              <a:rPr lang="da-DK" sz="1800" b="1" dirty="0"/>
              <a:t> for </a:t>
            </a:r>
            <a:r>
              <a:rPr lang="da-DK" sz="1800" b="1" dirty="0" err="1"/>
              <a:t>other</a:t>
            </a:r>
            <a:r>
              <a:rPr lang="da-DK" sz="1800" b="1" dirty="0"/>
              <a:t> </a:t>
            </a:r>
            <a:r>
              <a:rPr lang="da-DK" sz="1800" b="1" dirty="0" err="1" smtClean="0"/>
              <a:t>interested</a:t>
            </a:r>
            <a:r>
              <a:rPr lang="da-DK" sz="1800" dirty="0"/>
              <a:t/>
            </a:r>
            <a:br>
              <a:rPr lang="da-DK" sz="1800" dirty="0"/>
            </a:br>
            <a:r>
              <a:rPr lang="da-DK" sz="1800" dirty="0" smtClean="0"/>
              <a:t/>
            </a:r>
            <a:br>
              <a:rPr lang="da-DK" sz="1800" dirty="0" smtClean="0"/>
            </a:br>
            <a:r>
              <a:rPr lang="da-DK" sz="1800" dirty="0" err="1" smtClean="0"/>
              <a:t>Both</a:t>
            </a:r>
            <a:r>
              <a:rPr lang="da-DK" sz="1800" dirty="0" smtClean="0"/>
              <a:t> </a:t>
            </a:r>
            <a:r>
              <a:rPr lang="da-DK" sz="1800" dirty="0"/>
              <a:t>the open </a:t>
            </a:r>
            <a:r>
              <a:rPr lang="da-DK" sz="1800" dirty="0" err="1" smtClean="0"/>
              <a:t>section</a:t>
            </a:r>
            <a:r>
              <a:rPr lang="da-DK" sz="1800" dirty="0" smtClean="0"/>
              <a:t> of </a:t>
            </a:r>
            <a:r>
              <a:rPr lang="da-DK" sz="1800" dirty="0"/>
              <a:t>the website and </a:t>
            </a:r>
            <a:r>
              <a:rPr lang="da-DK" sz="1800" dirty="0" err="1"/>
              <a:t>member</a:t>
            </a:r>
            <a:r>
              <a:rPr lang="da-DK" sz="1800" dirty="0"/>
              <a:t> </a:t>
            </a:r>
            <a:r>
              <a:rPr lang="da-DK" sz="1800" dirty="0" err="1"/>
              <a:t>section</a:t>
            </a:r>
            <a:r>
              <a:rPr lang="da-DK" sz="1800" dirty="0"/>
              <a:t> </a:t>
            </a:r>
            <a:r>
              <a:rPr lang="da-DK" sz="1800" dirty="0" err="1"/>
              <a:t>should</a:t>
            </a:r>
            <a:r>
              <a:rPr lang="da-DK" sz="1800" dirty="0"/>
              <a:t> </a:t>
            </a:r>
            <a:r>
              <a:rPr lang="da-DK" sz="1800" dirty="0" err="1"/>
              <a:t>be</a:t>
            </a:r>
            <a:r>
              <a:rPr lang="da-DK" sz="1800" dirty="0"/>
              <a:t> </a:t>
            </a:r>
            <a:r>
              <a:rPr lang="da-DK" sz="1800" dirty="0" err="1"/>
              <a:t>modernized</a:t>
            </a:r>
            <a:r>
              <a:rPr lang="da-DK" sz="1800" dirty="0"/>
              <a:t> and </a:t>
            </a:r>
            <a:r>
              <a:rPr lang="da-DK" sz="1800" dirty="0" err="1" smtClean="0"/>
              <a:t>updated</a:t>
            </a:r>
            <a:r>
              <a:rPr lang="da-DK" sz="1800" dirty="0"/>
              <a:t/>
            </a:r>
            <a:br>
              <a:rPr lang="da-DK" sz="1800" dirty="0"/>
            </a:br>
            <a:r>
              <a:rPr lang="da-DK" sz="1800" dirty="0"/>
              <a:t> </a:t>
            </a:r>
            <a:br>
              <a:rPr lang="da-DK" sz="1800" dirty="0"/>
            </a:br>
            <a:r>
              <a:rPr lang="da-DK" sz="1800" b="1" dirty="0" smtClean="0"/>
              <a:t>Main </a:t>
            </a:r>
            <a:r>
              <a:rPr lang="da-DK" sz="1800" b="1" dirty="0" err="1"/>
              <a:t>wishes</a:t>
            </a:r>
            <a:r>
              <a:rPr lang="da-DK" sz="1800" b="1" dirty="0"/>
              <a:t> to </a:t>
            </a:r>
            <a:r>
              <a:rPr lang="da-DK" sz="1800" b="1" dirty="0" err="1"/>
              <a:t>better</a:t>
            </a:r>
            <a:r>
              <a:rPr lang="da-DK" sz="1800" b="1" dirty="0"/>
              <a:t> </a:t>
            </a:r>
            <a:r>
              <a:rPr lang="da-DK" sz="1800" b="1" dirty="0" err="1"/>
              <a:t>functionality</a:t>
            </a:r>
            <a:r>
              <a:rPr lang="da-DK" sz="1800" b="1" dirty="0"/>
              <a:t> and </a:t>
            </a:r>
            <a:r>
              <a:rPr lang="da-DK" sz="1800" b="1" dirty="0" err="1" smtClean="0"/>
              <a:t>updates</a:t>
            </a:r>
            <a:r>
              <a:rPr lang="da-DK" sz="1800" b="1" dirty="0" smtClean="0"/>
              <a:t>:</a:t>
            </a:r>
            <a:r>
              <a:rPr lang="da-DK" sz="1800" b="1" dirty="0"/>
              <a:t/>
            </a:r>
            <a:br>
              <a:rPr lang="da-DK" sz="1800" b="1" dirty="0"/>
            </a:br>
            <a:r>
              <a:rPr lang="da-DK" sz="1800" dirty="0"/>
              <a:t> </a:t>
            </a:r>
            <a:br>
              <a:rPr lang="da-DK" sz="1800" dirty="0"/>
            </a:br>
            <a:r>
              <a:rPr lang="da-DK" sz="1800" dirty="0" smtClean="0"/>
              <a:t>1. Editing </a:t>
            </a:r>
            <a:r>
              <a:rPr lang="da-DK" sz="1800" dirty="0"/>
              <a:t>and </a:t>
            </a:r>
            <a:r>
              <a:rPr lang="da-DK" sz="1800" dirty="0" err="1"/>
              <a:t>updating</a:t>
            </a:r>
            <a:r>
              <a:rPr lang="da-DK" sz="1800" dirty="0"/>
              <a:t> </a:t>
            </a:r>
            <a:r>
              <a:rPr lang="da-DK" sz="1800" dirty="0" smtClean="0"/>
              <a:t>the permanent </a:t>
            </a:r>
            <a:r>
              <a:rPr lang="da-DK" sz="1800" dirty="0" err="1"/>
              <a:t>texts</a:t>
            </a:r>
            <a:r>
              <a:rPr lang="da-DK" sz="1800" dirty="0"/>
              <a:t> as </a:t>
            </a:r>
            <a:r>
              <a:rPr lang="da-DK" sz="1800" dirty="0" err="1"/>
              <a:t>NorDig</a:t>
            </a:r>
            <a:r>
              <a:rPr lang="da-DK" sz="1800" dirty="0"/>
              <a:t> </a:t>
            </a:r>
            <a:r>
              <a:rPr lang="da-DK" sz="1800" dirty="0" err="1"/>
              <a:t>organization</a:t>
            </a:r>
            <a:r>
              <a:rPr lang="da-DK" sz="1800" dirty="0"/>
              <a:t>, </a:t>
            </a:r>
            <a:r>
              <a:rPr lang="da-DK" sz="1800" dirty="0" err="1" smtClean="0"/>
              <a:t>contacts</a:t>
            </a:r>
            <a:r>
              <a:rPr lang="da-DK" sz="1800" dirty="0" smtClean="0"/>
              <a:t>, etc.</a:t>
            </a:r>
            <a:r>
              <a:rPr lang="da-DK" sz="1800" dirty="0"/>
              <a:t/>
            </a:r>
            <a:br>
              <a:rPr lang="da-DK" sz="1800" dirty="0"/>
            </a:br>
            <a:r>
              <a:rPr lang="da-DK" sz="1800" dirty="0" smtClean="0"/>
              <a:t>2. Meeting </a:t>
            </a:r>
            <a:r>
              <a:rPr lang="da-DK" sz="1800" dirty="0" err="1"/>
              <a:t>schedules</a:t>
            </a:r>
            <a:r>
              <a:rPr lang="da-DK" sz="1800" dirty="0"/>
              <a:t> for </a:t>
            </a:r>
            <a:r>
              <a:rPr lang="da-DK" sz="1800" dirty="0" err="1"/>
              <a:t>Excom</a:t>
            </a:r>
            <a:r>
              <a:rPr lang="da-DK" sz="1800" dirty="0"/>
              <a:t> and </a:t>
            </a:r>
            <a:r>
              <a:rPr lang="da-DK" sz="1800" dirty="0" err="1"/>
              <a:t>NorDigT</a:t>
            </a:r>
            <a:r>
              <a:rPr lang="da-DK" sz="1800" dirty="0"/>
              <a:t/>
            </a:r>
            <a:br>
              <a:rPr lang="da-DK" sz="1800" dirty="0"/>
            </a:br>
            <a:r>
              <a:rPr lang="da-DK" sz="1800" dirty="0" smtClean="0"/>
              <a:t>3. </a:t>
            </a:r>
            <a:r>
              <a:rPr lang="da-DK" sz="1800" dirty="0" err="1" smtClean="0"/>
              <a:t>Restructure</a:t>
            </a:r>
            <a:r>
              <a:rPr lang="da-DK" sz="1800" dirty="0" smtClean="0"/>
              <a:t> </a:t>
            </a:r>
            <a:r>
              <a:rPr lang="da-DK" sz="1800" dirty="0"/>
              <a:t>/ </a:t>
            </a:r>
            <a:r>
              <a:rPr lang="da-DK" sz="1800" dirty="0" err="1"/>
              <a:t>redesign</a:t>
            </a:r>
            <a:r>
              <a:rPr lang="da-DK" sz="1800" dirty="0"/>
              <a:t> </a:t>
            </a:r>
            <a:r>
              <a:rPr lang="da-DK" sz="1800" dirty="0" err="1"/>
              <a:t>document</a:t>
            </a:r>
            <a:r>
              <a:rPr lang="da-DK" sz="1800" dirty="0"/>
              <a:t> handling for the </a:t>
            </a:r>
            <a:r>
              <a:rPr lang="da-DK" sz="1800" dirty="0" err="1"/>
              <a:t>working</a:t>
            </a:r>
            <a:r>
              <a:rPr lang="da-DK" sz="1800" dirty="0"/>
              <a:t> </a:t>
            </a:r>
            <a:r>
              <a:rPr lang="da-DK" sz="1800" dirty="0" err="1"/>
              <a:t>groups</a:t>
            </a:r>
            <a:r>
              <a:rPr lang="da-DK" sz="1800" dirty="0"/>
              <a:t/>
            </a:r>
            <a:br>
              <a:rPr lang="da-DK" sz="1800" dirty="0"/>
            </a:br>
            <a:r>
              <a:rPr lang="da-DK" sz="1800" dirty="0" smtClean="0"/>
              <a:t>4. Mail </a:t>
            </a:r>
            <a:r>
              <a:rPr lang="da-DK" sz="1800" dirty="0" err="1"/>
              <a:t>reflectors</a:t>
            </a:r>
            <a:r>
              <a:rPr lang="da-DK" sz="1800" dirty="0"/>
              <a:t> </a:t>
            </a:r>
            <a:r>
              <a:rPr lang="da-DK" sz="1800" dirty="0" err="1"/>
              <a:t>which</a:t>
            </a:r>
            <a:r>
              <a:rPr lang="da-DK" sz="1800" dirty="0"/>
              <a:t> </a:t>
            </a:r>
            <a:r>
              <a:rPr lang="da-DK" sz="1800" dirty="0" err="1"/>
              <a:t>automatically</a:t>
            </a:r>
            <a:r>
              <a:rPr lang="da-DK" sz="1800" dirty="0"/>
              <a:t> </a:t>
            </a:r>
            <a:r>
              <a:rPr lang="da-DK" sz="1800" dirty="0" err="1"/>
              <a:t>sends</a:t>
            </a:r>
            <a:r>
              <a:rPr lang="da-DK" sz="1800" dirty="0"/>
              <a:t> mail </a:t>
            </a:r>
            <a:r>
              <a:rPr lang="da-DK" sz="1800" dirty="0" err="1"/>
              <a:t>when</a:t>
            </a:r>
            <a:r>
              <a:rPr lang="da-DK" sz="1800" dirty="0"/>
              <a:t> </a:t>
            </a:r>
            <a:r>
              <a:rPr lang="da-DK" sz="1800" dirty="0" err="1"/>
              <a:t>updates</a:t>
            </a:r>
            <a:r>
              <a:rPr lang="da-DK" sz="1800" dirty="0"/>
              <a:t> on the </a:t>
            </a:r>
            <a:r>
              <a:rPr lang="da-DK" sz="1800" dirty="0" smtClean="0"/>
              <a:t>website</a:t>
            </a:r>
            <a:r>
              <a:rPr lang="da-DK" sz="1800" dirty="0"/>
              <a:t/>
            </a:r>
            <a:br>
              <a:rPr lang="da-DK" sz="1800" dirty="0"/>
            </a:br>
            <a:endParaRPr lang="da-DK" sz="1800" dirty="0"/>
          </a:p>
        </p:txBody>
      </p:sp>
      <p:sp>
        <p:nvSpPr>
          <p:cNvPr id="9" name="Rektangel 8"/>
          <p:cNvSpPr/>
          <p:nvPr/>
        </p:nvSpPr>
        <p:spPr>
          <a:xfrm>
            <a:off x="1979712" y="591071"/>
            <a:ext cx="6768752" cy="461665"/>
          </a:xfrm>
          <a:prstGeom prst="rect">
            <a:avLst/>
          </a:prstGeom>
        </p:spPr>
        <p:txBody>
          <a:bodyPr wrap="square">
            <a:spAutoFit/>
          </a:bodyPr>
          <a:lstStyle/>
          <a:p>
            <a:r>
              <a:rPr lang="en-US" sz="2400" dirty="0" err="1" smtClean="0"/>
              <a:t>NorDig</a:t>
            </a:r>
            <a:r>
              <a:rPr lang="en-US" sz="2400" dirty="0" smtClean="0"/>
              <a:t> website update and mail reflectors</a:t>
            </a:r>
            <a:endParaRPr lang="da-DK" sz="2400" dirty="0"/>
          </a:p>
        </p:txBody>
      </p:sp>
      <p:cxnSp>
        <p:nvCxnSpPr>
          <p:cNvPr id="11" name="Lige forbindelse 10"/>
          <p:cNvCxnSpPr/>
          <p:nvPr/>
        </p:nvCxnSpPr>
        <p:spPr>
          <a:xfrm>
            <a:off x="107504" y="1124744"/>
            <a:ext cx="90364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3026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01267"/>
            <a:ext cx="720080" cy="679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kstboks 3"/>
          <p:cNvSpPr txBox="1"/>
          <p:nvPr/>
        </p:nvSpPr>
        <p:spPr>
          <a:xfrm>
            <a:off x="420299" y="6467235"/>
            <a:ext cx="1398140" cy="230832"/>
          </a:xfrm>
          <a:prstGeom prst="rect">
            <a:avLst/>
          </a:prstGeom>
          <a:noFill/>
        </p:spPr>
        <p:txBody>
          <a:bodyPr wrap="none" rtlCol="0">
            <a:spAutoFit/>
          </a:bodyPr>
          <a:lstStyle/>
          <a:p>
            <a:r>
              <a:rPr lang="da-DK" sz="900" dirty="0" smtClean="0">
                <a:solidFill>
                  <a:schemeClr val="bg1">
                    <a:lumMod val="65000"/>
                  </a:schemeClr>
                </a:solidFill>
              </a:rPr>
              <a:t>Peter Mølsted 13.05.2015</a:t>
            </a:r>
            <a:endParaRPr lang="da-DK" sz="900" dirty="0">
              <a:solidFill>
                <a:schemeClr val="bg1">
                  <a:lumMod val="65000"/>
                </a:schemeClr>
              </a:solidFill>
            </a:endParaRPr>
          </a:p>
        </p:txBody>
      </p:sp>
      <p:sp>
        <p:nvSpPr>
          <p:cNvPr id="6" name="Pladsholder til diasnummer 5"/>
          <p:cNvSpPr>
            <a:spLocks noGrp="1"/>
          </p:cNvSpPr>
          <p:nvPr>
            <p:ph type="sldNum" sz="quarter" idx="12"/>
          </p:nvPr>
        </p:nvSpPr>
        <p:spPr/>
        <p:txBody>
          <a:bodyPr/>
          <a:lstStyle/>
          <a:p>
            <a:fld id="{6693AD6B-3045-483A-A9FF-6E5C2EFECB91}" type="slidenum">
              <a:rPr lang="da-DK" smtClean="0"/>
              <a:t>3</a:t>
            </a:fld>
            <a:endParaRPr lang="da-DK"/>
          </a:p>
        </p:txBody>
      </p:sp>
      <p:sp>
        <p:nvSpPr>
          <p:cNvPr id="7" name="Titel 6"/>
          <p:cNvSpPr>
            <a:spLocks noGrp="1"/>
          </p:cNvSpPr>
          <p:nvPr>
            <p:ph type="ctrTitle"/>
          </p:nvPr>
        </p:nvSpPr>
        <p:spPr>
          <a:xfrm>
            <a:off x="685800" y="1484785"/>
            <a:ext cx="7918648" cy="4176463"/>
          </a:xfrm>
        </p:spPr>
        <p:txBody>
          <a:bodyPr>
            <a:noAutofit/>
          </a:bodyPr>
          <a:lstStyle/>
          <a:p>
            <a:pPr algn="l"/>
            <a:r>
              <a:rPr lang="en-US" sz="1800" b="1" dirty="0" smtClean="0"/>
              <a:t>Editing and updating the permanent texts as </a:t>
            </a:r>
            <a:r>
              <a:rPr lang="en-US" sz="1800" b="1" dirty="0" err="1" smtClean="0"/>
              <a:t>NorDig</a:t>
            </a:r>
            <a:r>
              <a:rPr lang="en-US" sz="1800" b="1" dirty="0" smtClean="0"/>
              <a:t> organization, contacts and Q&amp;A.</a:t>
            </a:r>
            <a:br>
              <a:rPr lang="en-US" sz="1800" b="1" dirty="0" smtClean="0"/>
            </a:br>
            <a:r>
              <a:rPr lang="en-US" sz="1800" dirty="0" smtClean="0"/>
              <a:t/>
            </a:r>
            <a:br>
              <a:rPr lang="en-US" sz="1800" dirty="0" smtClean="0"/>
            </a:br>
            <a:r>
              <a:rPr lang="en-US" sz="1800" dirty="0" smtClean="0"/>
              <a:t>- All texts must be reviewed and evaluated where improvements can be made in  	the structure and wording</a:t>
            </a:r>
            <a:br>
              <a:rPr lang="en-US" sz="1800" dirty="0" smtClean="0"/>
            </a:br>
            <a:r>
              <a:rPr lang="en-US" sz="1800" dirty="0" smtClean="0"/>
              <a:t>- Continuous updating of content and texts, changes and news</a:t>
            </a:r>
            <a:br>
              <a:rPr lang="en-US" sz="1800" dirty="0" smtClean="0"/>
            </a:br>
            <a:r>
              <a:rPr lang="en-US" sz="1800" dirty="0" smtClean="0"/>
              <a:t/>
            </a:r>
            <a:br>
              <a:rPr lang="en-US" sz="1800" dirty="0" smtClean="0"/>
            </a:br>
            <a:r>
              <a:rPr lang="en-US" sz="1800" dirty="0" smtClean="0"/>
              <a:t/>
            </a:r>
            <a:br>
              <a:rPr lang="en-US" sz="1800" dirty="0" smtClean="0"/>
            </a:br>
            <a:r>
              <a:rPr lang="en-US" sz="1800" b="1" dirty="0" smtClean="0"/>
              <a:t>Meeting schedules for </a:t>
            </a:r>
            <a:r>
              <a:rPr lang="en-US" sz="1800" b="1" dirty="0" err="1" smtClean="0"/>
              <a:t>Excom</a:t>
            </a:r>
            <a:r>
              <a:rPr lang="en-US" sz="1800" b="1" dirty="0" smtClean="0"/>
              <a:t> and </a:t>
            </a:r>
            <a:r>
              <a:rPr lang="en-US" sz="1800" b="1" dirty="0" err="1" smtClean="0"/>
              <a:t>NorDigT</a:t>
            </a:r>
            <a:r>
              <a:rPr lang="en-US" sz="1800" b="1" dirty="0" smtClean="0"/>
              <a:t/>
            </a:r>
            <a:br>
              <a:rPr lang="en-US" sz="1800" b="1" dirty="0" smtClean="0"/>
            </a:br>
            <a:r>
              <a:rPr lang="en-US" sz="1800" dirty="0" smtClean="0"/>
              <a:t/>
            </a:r>
            <a:br>
              <a:rPr lang="en-US" sz="1800" dirty="0" smtClean="0"/>
            </a:br>
            <a:r>
              <a:rPr lang="en-US" sz="1800" dirty="0" smtClean="0"/>
              <a:t>- Updated schedules with meetings and other activities in </a:t>
            </a:r>
            <a:r>
              <a:rPr lang="en-US" sz="1800" dirty="0" err="1" smtClean="0"/>
              <a:t>Excom</a:t>
            </a:r>
            <a:r>
              <a:rPr lang="en-US" sz="1800" dirty="0" smtClean="0"/>
              <a:t> and </a:t>
            </a:r>
            <a:r>
              <a:rPr lang="en-US" sz="1800" dirty="0" err="1" smtClean="0"/>
              <a:t>NorDigT</a:t>
            </a:r>
            <a:r>
              <a:rPr lang="en-US" sz="1800" dirty="0" smtClean="0"/>
              <a:t> </a:t>
            </a:r>
            <a:br>
              <a:rPr lang="en-US" sz="1800" dirty="0" smtClean="0"/>
            </a:br>
            <a:r>
              <a:rPr lang="en-US" sz="1800" dirty="0" smtClean="0"/>
              <a:t>- The meeting schedules to be placed in the open section such that non </a:t>
            </a:r>
            <a:r>
              <a:rPr lang="en-US" sz="1800" dirty="0" err="1" smtClean="0"/>
              <a:t>Nordig</a:t>
            </a:r>
            <a:r>
              <a:rPr lang="en-US" sz="1800" dirty="0" smtClean="0"/>
              <a:t> 	members have the opportunity to see meetings schedules 	</a:t>
            </a:r>
            <a:br>
              <a:rPr lang="en-US" sz="1800" dirty="0" smtClean="0"/>
            </a:br>
            <a:r>
              <a:rPr lang="en-US" sz="1800" dirty="0" smtClean="0"/>
              <a:t>- Meeting schedules as option for subgroup (in members section)</a:t>
            </a:r>
            <a:br>
              <a:rPr lang="en-US" sz="1800" dirty="0" smtClean="0"/>
            </a:br>
            <a:endParaRPr lang="en-US" sz="1800" dirty="0"/>
          </a:p>
        </p:txBody>
      </p:sp>
      <p:sp>
        <p:nvSpPr>
          <p:cNvPr id="9" name="Rektangel 8"/>
          <p:cNvSpPr/>
          <p:nvPr/>
        </p:nvSpPr>
        <p:spPr>
          <a:xfrm>
            <a:off x="1979712" y="591071"/>
            <a:ext cx="6768752" cy="461665"/>
          </a:xfrm>
          <a:prstGeom prst="rect">
            <a:avLst/>
          </a:prstGeom>
        </p:spPr>
        <p:txBody>
          <a:bodyPr wrap="square">
            <a:spAutoFit/>
          </a:bodyPr>
          <a:lstStyle/>
          <a:p>
            <a:r>
              <a:rPr lang="en-US" sz="2400" dirty="0" err="1" smtClean="0"/>
              <a:t>NorDig</a:t>
            </a:r>
            <a:r>
              <a:rPr lang="en-US" sz="2400" dirty="0" smtClean="0"/>
              <a:t> website update and mail reflectors</a:t>
            </a:r>
            <a:endParaRPr lang="da-DK" sz="2400" dirty="0"/>
          </a:p>
        </p:txBody>
      </p:sp>
      <p:cxnSp>
        <p:nvCxnSpPr>
          <p:cNvPr id="11" name="Lige forbindelse 10"/>
          <p:cNvCxnSpPr/>
          <p:nvPr/>
        </p:nvCxnSpPr>
        <p:spPr>
          <a:xfrm>
            <a:off x="107504" y="1124744"/>
            <a:ext cx="90364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82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01267"/>
            <a:ext cx="720080" cy="679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kstboks 3"/>
          <p:cNvSpPr txBox="1"/>
          <p:nvPr/>
        </p:nvSpPr>
        <p:spPr>
          <a:xfrm>
            <a:off x="420299" y="6467235"/>
            <a:ext cx="1398140" cy="230832"/>
          </a:xfrm>
          <a:prstGeom prst="rect">
            <a:avLst/>
          </a:prstGeom>
          <a:noFill/>
        </p:spPr>
        <p:txBody>
          <a:bodyPr wrap="none" rtlCol="0">
            <a:spAutoFit/>
          </a:bodyPr>
          <a:lstStyle/>
          <a:p>
            <a:r>
              <a:rPr lang="da-DK" sz="900" dirty="0" smtClean="0">
                <a:solidFill>
                  <a:schemeClr val="bg1">
                    <a:lumMod val="65000"/>
                  </a:schemeClr>
                </a:solidFill>
              </a:rPr>
              <a:t>Peter Mølsted 13.05.2015</a:t>
            </a:r>
            <a:endParaRPr lang="da-DK" sz="900" dirty="0">
              <a:solidFill>
                <a:schemeClr val="bg1">
                  <a:lumMod val="65000"/>
                </a:schemeClr>
              </a:solidFill>
            </a:endParaRPr>
          </a:p>
        </p:txBody>
      </p:sp>
      <p:sp>
        <p:nvSpPr>
          <p:cNvPr id="6" name="Pladsholder til diasnummer 5"/>
          <p:cNvSpPr>
            <a:spLocks noGrp="1"/>
          </p:cNvSpPr>
          <p:nvPr>
            <p:ph type="sldNum" sz="quarter" idx="12"/>
          </p:nvPr>
        </p:nvSpPr>
        <p:spPr/>
        <p:txBody>
          <a:bodyPr/>
          <a:lstStyle/>
          <a:p>
            <a:fld id="{6693AD6B-3045-483A-A9FF-6E5C2EFECB91}" type="slidenum">
              <a:rPr lang="da-DK" smtClean="0"/>
              <a:t>4</a:t>
            </a:fld>
            <a:endParaRPr lang="da-DK"/>
          </a:p>
        </p:txBody>
      </p:sp>
      <p:sp>
        <p:nvSpPr>
          <p:cNvPr id="7" name="Titel 6"/>
          <p:cNvSpPr>
            <a:spLocks noGrp="1"/>
          </p:cNvSpPr>
          <p:nvPr>
            <p:ph type="ctrTitle"/>
          </p:nvPr>
        </p:nvSpPr>
        <p:spPr>
          <a:xfrm>
            <a:off x="685800" y="1484785"/>
            <a:ext cx="7918648" cy="3096343"/>
          </a:xfrm>
        </p:spPr>
        <p:txBody>
          <a:bodyPr>
            <a:noAutofit/>
          </a:bodyPr>
          <a:lstStyle/>
          <a:p>
            <a:pPr algn="l"/>
            <a:r>
              <a:rPr lang="en-US" sz="1800" b="1" dirty="0" smtClean="0"/>
              <a:t>Restructure / redesign document handling for the working groups</a:t>
            </a:r>
            <a:br>
              <a:rPr lang="en-US" sz="1800" b="1" dirty="0" smtClean="0"/>
            </a:br>
            <a:r>
              <a:rPr lang="en-US" sz="1800" b="1" dirty="0" smtClean="0"/>
              <a:t>- </a:t>
            </a:r>
            <a:r>
              <a:rPr lang="en-US" sz="1800" dirty="0" smtClean="0"/>
              <a:t>Template document structure for the subgroups</a:t>
            </a:r>
            <a:br>
              <a:rPr lang="en-US" sz="1800" dirty="0" smtClean="0"/>
            </a:br>
            <a:r>
              <a:rPr lang="en-US" sz="1800" dirty="0" smtClean="0"/>
              <a:t>- Easily upload and download of documents  </a:t>
            </a:r>
            <a:br>
              <a:rPr lang="en-US" sz="1800" dirty="0" smtClean="0"/>
            </a:br>
            <a:r>
              <a:rPr lang="en-US" sz="1800" b="1" dirty="0" smtClean="0"/>
              <a:t/>
            </a:r>
            <a:br>
              <a:rPr lang="en-US" sz="1800" b="1" dirty="0" smtClean="0"/>
            </a:br>
            <a:r>
              <a:rPr lang="en-US" sz="1800" b="1" dirty="0" smtClean="0"/>
              <a:t/>
            </a:r>
            <a:br>
              <a:rPr lang="en-US" sz="1800" b="1" dirty="0" smtClean="0"/>
            </a:br>
            <a:r>
              <a:rPr lang="en-US" sz="1800" b="1" dirty="0" smtClean="0"/>
              <a:t>Mail reflectors which automatically sends mail when updates on the website</a:t>
            </a:r>
            <a:br>
              <a:rPr lang="en-US" sz="1800" b="1" dirty="0" smtClean="0"/>
            </a:br>
            <a:r>
              <a:rPr lang="en-US" sz="1800" b="1" dirty="0" smtClean="0"/>
              <a:t/>
            </a:r>
            <a:br>
              <a:rPr lang="en-US" sz="1800" b="1" dirty="0" smtClean="0"/>
            </a:br>
            <a:r>
              <a:rPr lang="en-US" sz="1800" b="1" dirty="0" smtClean="0"/>
              <a:t>- </a:t>
            </a:r>
            <a:r>
              <a:rPr lang="en-US" sz="1800" dirty="0" smtClean="0"/>
              <a:t>Mail reflectors for the open section of the website for news and specifications</a:t>
            </a:r>
            <a:br>
              <a:rPr lang="en-US" sz="1800" dirty="0" smtClean="0"/>
            </a:br>
            <a:r>
              <a:rPr lang="en-US" sz="1800" dirty="0" smtClean="0"/>
              <a:t>- Mail reflectors for member part of the website:</a:t>
            </a:r>
            <a:br>
              <a:rPr lang="en-US" sz="1800" dirty="0" smtClean="0"/>
            </a:br>
            <a:r>
              <a:rPr lang="en-US" sz="1800" dirty="0" smtClean="0"/>
              <a:t>- Specific mail reflectors for respectively </a:t>
            </a:r>
            <a:r>
              <a:rPr lang="en-US" sz="1800" dirty="0" err="1" smtClean="0"/>
              <a:t>Excom</a:t>
            </a:r>
            <a:r>
              <a:rPr lang="en-US" sz="1800" dirty="0" smtClean="0"/>
              <a:t> and </a:t>
            </a:r>
            <a:r>
              <a:rPr lang="en-US" sz="1800" dirty="0" err="1" smtClean="0"/>
              <a:t>NorDigT</a:t>
            </a:r>
            <a:r>
              <a:rPr lang="en-US" sz="1800" dirty="0" smtClean="0"/>
              <a:t> and subgroups</a:t>
            </a:r>
          </a:p>
        </p:txBody>
      </p:sp>
      <p:sp>
        <p:nvSpPr>
          <p:cNvPr id="9" name="Rektangel 8"/>
          <p:cNvSpPr/>
          <p:nvPr/>
        </p:nvSpPr>
        <p:spPr>
          <a:xfrm>
            <a:off x="1979712" y="591071"/>
            <a:ext cx="6768752" cy="461665"/>
          </a:xfrm>
          <a:prstGeom prst="rect">
            <a:avLst/>
          </a:prstGeom>
        </p:spPr>
        <p:txBody>
          <a:bodyPr wrap="square">
            <a:spAutoFit/>
          </a:bodyPr>
          <a:lstStyle/>
          <a:p>
            <a:r>
              <a:rPr lang="en-US" sz="2400" dirty="0" err="1" smtClean="0"/>
              <a:t>NorDig</a:t>
            </a:r>
            <a:r>
              <a:rPr lang="en-US" sz="2400" dirty="0" smtClean="0"/>
              <a:t> website update and mail reflectors</a:t>
            </a:r>
            <a:endParaRPr lang="da-DK" sz="2400" dirty="0"/>
          </a:p>
        </p:txBody>
      </p:sp>
      <p:cxnSp>
        <p:nvCxnSpPr>
          <p:cNvPr id="11" name="Lige forbindelse 10"/>
          <p:cNvCxnSpPr/>
          <p:nvPr/>
        </p:nvCxnSpPr>
        <p:spPr>
          <a:xfrm>
            <a:off x="107504" y="1124744"/>
            <a:ext cx="90364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61940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01267"/>
            <a:ext cx="720080" cy="679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kstboks 3"/>
          <p:cNvSpPr txBox="1"/>
          <p:nvPr/>
        </p:nvSpPr>
        <p:spPr>
          <a:xfrm>
            <a:off x="420299" y="6467235"/>
            <a:ext cx="1398140" cy="230832"/>
          </a:xfrm>
          <a:prstGeom prst="rect">
            <a:avLst/>
          </a:prstGeom>
          <a:noFill/>
        </p:spPr>
        <p:txBody>
          <a:bodyPr wrap="none" rtlCol="0">
            <a:spAutoFit/>
          </a:bodyPr>
          <a:lstStyle/>
          <a:p>
            <a:r>
              <a:rPr lang="da-DK" sz="900" dirty="0" smtClean="0">
                <a:solidFill>
                  <a:schemeClr val="bg1">
                    <a:lumMod val="65000"/>
                  </a:schemeClr>
                </a:solidFill>
              </a:rPr>
              <a:t>Peter Mølsted 13.05.2015</a:t>
            </a:r>
            <a:endParaRPr lang="da-DK" sz="900" dirty="0">
              <a:solidFill>
                <a:schemeClr val="bg1">
                  <a:lumMod val="65000"/>
                </a:schemeClr>
              </a:solidFill>
            </a:endParaRPr>
          </a:p>
        </p:txBody>
      </p:sp>
      <p:sp>
        <p:nvSpPr>
          <p:cNvPr id="6" name="Pladsholder til diasnummer 5"/>
          <p:cNvSpPr>
            <a:spLocks noGrp="1"/>
          </p:cNvSpPr>
          <p:nvPr>
            <p:ph type="sldNum" sz="quarter" idx="12"/>
          </p:nvPr>
        </p:nvSpPr>
        <p:spPr/>
        <p:txBody>
          <a:bodyPr/>
          <a:lstStyle/>
          <a:p>
            <a:fld id="{6693AD6B-3045-483A-A9FF-6E5C2EFECB91}" type="slidenum">
              <a:rPr lang="da-DK" smtClean="0"/>
              <a:t>5</a:t>
            </a:fld>
            <a:endParaRPr lang="da-DK"/>
          </a:p>
        </p:txBody>
      </p:sp>
      <p:sp>
        <p:nvSpPr>
          <p:cNvPr id="7" name="Titel 6"/>
          <p:cNvSpPr>
            <a:spLocks noGrp="1"/>
          </p:cNvSpPr>
          <p:nvPr>
            <p:ph type="ctrTitle"/>
          </p:nvPr>
        </p:nvSpPr>
        <p:spPr>
          <a:xfrm>
            <a:off x="685800" y="1484785"/>
            <a:ext cx="7918648" cy="3096343"/>
          </a:xfrm>
        </p:spPr>
        <p:txBody>
          <a:bodyPr>
            <a:noAutofit/>
          </a:bodyPr>
          <a:lstStyle/>
          <a:p>
            <a:pPr algn="l"/>
            <a:r>
              <a:rPr lang="en-US" sz="1800" b="1" dirty="0" smtClean="0"/>
              <a:t>Practical matters related to modernization and updating of </a:t>
            </a:r>
            <a:r>
              <a:rPr lang="en-US" sz="1800" b="1" dirty="0" err="1" smtClean="0"/>
              <a:t>NorDig</a:t>
            </a:r>
            <a:r>
              <a:rPr lang="en-US" sz="1800" b="1" dirty="0" smtClean="0"/>
              <a:t> website</a:t>
            </a:r>
            <a:br>
              <a:rPr lang="en-US" sz="1800" b="1" dirty="0" smtClean="0"/>
            </a:br>
            <a:r>
              <a:rPr lang="en-US" sz="1800" b="1" dirty="0" smtClean="0"/>
              <a:t/>
            </a:r>
            <a:br>
              <a:rPr lang="en-US" sz="1800" b="1" dirty="0" smtClean="0"/>
            </a:br>
            <a:r>
              <a:rPr lang="en-US" sz="1800" b="1" dirty="0" smtClean="0"/>
              <a:t>- </a:t>
            </a:r>
            <a:r>
              <a:rPr lang="en-US" sz="1800" dirty="0" smtClean="0"/>
              <a:t>The </a:t>
            </a:r>
            <a:r>
              <a:rPr lang="en-US" sz="1800" dirty="0" err="1" smtClean="0"/>
              <a:t>NorDig</a:t>
            </a:r>
            <a:r>
              <a:rPr lang="en-US" sz="1800" dirty="0" smtClean="0"/>
              <a:t> website will continue be hosted by </a:t>
            </a:r>
            <a:r>
              <a:rPr lang="en-US" sz="1800" dirty="0" err="1" smtClean="0"/>
              <a:t>Labwise</a:t>
            </a:r>
            <a:r>
              <a:rPr lang="en-US" sz="1800" dirty="0" smtClean="0"/>
              <a:t> on their web platform</a:t>
            </a:r>
            <a:br>
              <a:rPr lang="en-US" sz="1800" dirty="0" smtClean="0"/>
            </a:br>
            <a:r>
              <a:rPr lang="en-US" sz="1800" dirty="0" smtClean="0"/>
              <a:t>- </a:t>
            </a:r>
            <a:r>
              <a:rPr lang="en-US" sz="1800" dirty="0" err="1" smtClean="0"/>
              <a:t>Pasi</a:t>
            </a:r>
            <a:r>
              <a:rPr lang="en-US" sz="1800" dirty="0" smtClean="0"/>
              <a:t> will continue to take care of the technical part, publishing documents and 	specifications</a:t>
            </a:r>
            <a:br>
              <a:rPr lang="en-US" sz="1800" dirty="0" smtClean="0"/>
            </a:br>
            <a:r>
              <a:rPr lang="en-US" sz="1800" dirty="0" smtClean="0"/>
              <a:t/>
            </a:r>
            <a:br>
              <a:rPr lang="en-US" sz="1800" dirty="0" smtClean="0"/>
            </a:br>
            <a:r>
              <a:rPr lang="en-US" sz="1800" dirty="0" smtClean="0"/>
              <a:t>- Peter will be responsible for the content updating, restructuring and 	administration of mail reflectors</a:t>
            </a:r>
          </a:p>
        </p:txBody>
      </p:sp>
      <p:sp>
        <p:nvSpPr>
          <p:cNvPr id="9" name="Rektangel 8"/>
          <p:cNvSpPr/>
          <p:nvPr/>
        </p:nvSpPr>
        <p:spPr>
          <a:xfrm>
            <a:off x="1979712" y="591071"/>
            <a:ext cx="6768752" cy="461665"/>
          </a:xfrm>
          <a:prstGeom prst="rect">
            <a:avLst/>
          </a:prstGeom>
        </p:spPr>
        <p:txBody>
          <a:bodyPr wrap="square">
            <a:spAutoFit/>
          </a:bodyPr>
          <a:lstStyle/>
          <a:p>
            <a:r>
              <a:rPr lang="en-US" sz="2400" dirty="0" err="1" smtClean="0"/>
              <a:t>NorDig</a:t>
            </a:r>
            <a:r>
              <a:rPr lang="en-US" sz="2400" dirty="0" smtClean="0"/>
              <a:t> website update and mail reflectors</a:t>
            </a:r>
            <a:endParaRPr lang="da-DK" sz="2400" dirty="0"/>
          </a:p>
        </p:txBody>
      </p:sp>
      <p:cxnSp>
        <p:nvCxnSpPr>
          <p:cNvPr id="11" name="Lige forbindelse 10"/>
          <p:cNvCxnSpPr/>
          <p:nvPr/>
        </p:nvCxnSpPr>
        <p:spPr>
          <a:xfrm>
            <a:off x="107504" y="1124744"/>
            <a:ext cx="90364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4116774"/>
      </p:ext>
    </p:extLst>
  </p:cSld>
  <p:clrMapOvr>
    <a:masterClrMapping/>
  </p:clrMapOvr>
  <p:timing>
    <p:tnLst>
      <p:par>
        <p:cTn id="1" dur="indefinite" restart="never" nodeType="tmRoot"/>
      </p:par>
    </p:tnLst>
  </p:timing>
</p:sld>
</file>

<file path=ppt/theme/theme1.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TotalTime>
  <Words>110</Words>
  <Application>Microsoft Office PowerPoint</Application>
  <PresentationFormat>On-screen Show (4:3)</PresentationFormat>
  <Paragraphs>21</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Kontortema</vt:lpstr>
      <vt:lpstr>NorDig website  update and mail reflectors</vt:lpstr>
      <vt:lpstr>There has long been a desire to modernize the NorDig website to make it more useful for NorDig members and easier to access for other interested  Both the open section of the website and member section should be modernized and updated   Main wishes to better functionality and updates:   1. Editing and updating the permanent texts as NorDig organization, contacts, etc. 2. Meeting schedules for Excom and NorDigT 3. Restructure / redesign document handling for the working groups 4. Mail reflectors which automatically sends mail when updates on the website </vt:lpstr>
      <vt:lpstr>Editing and updating the permanent texts as NorDig organization, contacts and Q&amp;A.  - All texts must be reviewed and evaluated where improvements can be made in   the structure and wording - Continuous updating of content and texts, changes and news   Meeting schedules for Excom and NorDigT  - Updated schedules with meetings and other activities in Excom and NorDigT  - The meeting schedules to be placed in the open section such that non Nordig  members have the opportunity to see meetings schedules   - Meeting schedules as option for subgroup (in members section) </vt:lpstr>
      <vt:lpstr>Restructure / redesign document handling for the working groups - Template document structure for the subgroups - Easily upload and download of documents     Mail reflectors which automatically sends mail when updates on the website  - Mail reflectors for the open section of the website for news and specifications - Mail reflectors for member part of the website: - Specific mail reflectors for respectively Excom and NorDigT and subgroups</vt:lpstr>
      <vt:lpstr>Practical matters related to modernization and updating of NorDig website  - The NorDig website will continue be hosted by Labwise on their web platform - Pasi will continue to take care of the technical part, publishing documents and  specifications  - Peter will be responsible for the content updating, restructuring and  administration of mail reflectors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Ejer</dc:creator>
  <cp:lastModifiedBy>Per Tullstedt 1726</cp:lastModifiedBy>
  <cp:revision>7</cp:revision>
  <dcterms:created xsi:type="dcterms:W3CDTF">2015-05-11T08:19:04Z</dcterms:created>
  <dcterms:modified xsi:type="dcterms:W3CDTF">2015-05-21T12:31:38Z</dcterms:modified>
</cp:coreProperties>
</file>