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14" autoAdjust="0"/>
    <p:restoredTop sz="94660"/>
  </p:normalViewPr>
  <p:slideViewPr>
    <p:cSldViewPr snapToGrid="0">
      <p:cViewPr>
        <p:scale>
          <a:sx n="100" d="100"/>
          <a:sy n="100" d="100"/>
        </p:scale>
        <p:origin x="51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ABD16-CBB4-440D-939C-6C3AB3242D5A}" type="datetimeFigureOut">
              <a:rPr lang="da-DK" smtClean="0"/>
              <a:t>21-09-2015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2BA07-ACE7-46D3-93CF-09E6D1C428A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22120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93695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32746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55626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1928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7FBA-1CE2-437D-8D58-7FAABAAADF7D}" type="datetime1">
              <a:rPr lang="da-DK" smtClean="0"/>
              <a:t>21-09-2015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601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308A-CC4A-4731-9B0C-AAF249404E1C}" type="datetime1">
              <a:rPr lang="da-DK" smtClean="0"/>
              <a:t>21-09-2015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860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B821-B224-4FD8-9B82-62A0B9299F62}" type="datetime1">
              <a:rPr lang="da-DK" smtClean="0"/>
              <a:t>21-09-2015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29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F8A4-DDEE-4D01-8F25-A4605DA45669}" type="datetime1">
              <a:rPr lang="da-DK" smtClean="0"/>
              <a:t>21-09-2015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8282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8B07-CF34-4D9B-819F-0D2766EA1811}" type="datetime1">
              <a:rPr lang="da-DK" smtClean="0"/>
              <a:t>21-09-2015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31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B1D4-4795-47DF-9971-6D9F91EBC02B}" type="datetime1">
              <a:rPr lang="da-DK" smtClean="0"/>
              <a:t>21-09-2015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112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71A9-03D9-4386-BDB1-EC5462A052BA}" type="datetime1">
              <a:rPr lang="da-DK" smtClean="0"/>
              <a:t>21-09-2015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61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D102-A778-4D78-95B4-D0C95ED1FE2B}" type="datetime1">
              <a:rPr lang="da-DK" smtClean="0"/>
              <a:t>21-09-2015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482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FC1D-A2CD-4841-873B-76CD4C774633}" type="datetime1">
              <a:rPr lang="da-DK" smtClean="0"/>
              <a:t>21-09-2015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909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9723-A327-4DB9-B6E9-1ACB57401007}" type="datetime1">
              <a:rPr lang="da-DK" smtClean="0"/>
              <a:t>21-09-2015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786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CB8D9-22A1-4C33-882D-DE9A907A8A4B}" type="datetime1">
              <a:rPr lang="da-DK" smtClean="0"/>
              <a:t>21-09-2015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85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07FE3-458C-484B-BD3F-6E0B297D6827}" type="datetime1">
              <a:rPr lang="da-DK" smtClean="0"/>
              <a:t>21-09-2015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6012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/>
          <p:cNvSpPr/>
          <p:nvPr/>
        </p:nvSpPr>
        <p:spPr>
          <a:xfrm>
            <a:off x="1576848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Home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2" name="Rektangel 21"/>
          <p:cNvSpPr/>
          <p:nvPr/>
        </p:nvSpPr>
        <p:spPr>
          <a:xfrm>
            <a:off x="2752725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News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3" name="Rektangel 22"/>
          <p:cNvSpPr/>
          <p:nvPr/>
        </p:nvSpPr>
        <p:spPr>
          <a:xfrm>
            <a:off x="3867150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Specifications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4" name="Rektangel 23"/>
          <p:cNvSpPr/>
          <p:nvPr/>
        </p:nvSpPr>
        <p:spPr>
          <a:xfrm>
            <a:off x="4981575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Verifications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5" name="Rektangel 24"/>
          <p:cNvSpPr/>
          <p:nvPr/>
        </p:nvSpPr>
        <p:spPr>
          <a:xfrm>
            <a:off x="6096000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About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NorDig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6" name="Rektangel 25"/>
          <p:cNvSpPr/>
          <p:nvPr/>
        </p:nvSpPr>
        <p:spPr>
          <a:xfrm>
            <a:off x="7210425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Organisation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7" name="Rektangel 26"/>
          <p:cNvSpPr/>
          <p:nvPr/>
        </p:nvSpPr>
        <p:spPr>
          <a:xfrm>
            <a:off x="8324850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Contact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9498057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Members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1552575" y="1683226"/>
            <a:ext cx="1524000" cy="42124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News:</a:t>
            </a: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List with Title, head lines og date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0" name="Rektangel 29"/>
          <p:cNvSpPr/>
          <p:nvPr/>
        </p:nvSpPr>
        <p:spPr>
          <a:xfrm>
            <a:off x="9182100" y="1684880"/>
            <a:ext cx="1524000" cy="42108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u="sng" dirty="0" err="1" smtClean="0">
                <a:solidFill>
                  <a:schemeClr val="tx1"/>
                </a:solidFill>
              </a:rPr>
              <a:t>Member</a:t>
            </a:r>
            <a:r>
              <a:rPr lang="da-DK" sz="1400" u="sng" dirty="0" smtClean="0">
                <a:solidFill>
                  <a:schemeClr val="tx1"/>
                </a:solidFill>
              </a:rPr>
              <a:t> login</a:t>
            </a:r>
          </a:p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members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>
                <a:solidFill>
                  <a:schemeClr val="tx1"/>
                </a:solidFill>
              </a:rPr>
              <a:t>/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members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3" name="Tekstfelt 32"/>
          <p:cNvSpPr txBox="1"/>
          <p:nvPr/>
        </p:nvSpPr>
        <p:spPr>
          <a:xfrm>
            <a:off x="4114220" y="2193201"/>
            <a:ext cx="3449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General information </a:t>
            </a:r>
            <a:r>
              <a:rPr lang="da-DK" dirty="0" err="1" smtClean="0"/>
              <a:t>about</a:t>
            </a:r>
            <a:r>
              <a:rPr lang="da-DK" dirty="0" smtClean="0"/>
              <a:t> </a:t>
            </a:r>
            <a:r>
              <a:rPr lang="da-DK" dirty="0" err="1" smtClean="0"/>
              <a:t>NorDig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34" name="Tekstfelt 33"/>
          <p:cNvSpPr txBox="1"/>
          <p:nvPr/>
        </p:nvSpPr>
        <p:spPr>
          <a:xfrm>
            <a:off x="2572296" y="276225"/>
            <a:ext cx="7064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NorDig</a:t>
            </a:r>
            <a:r>
              <a:rPr lang="da-DK" dirty="0" smtClean="0"/>
              <a:t> website new design and </a:t>
            </a:r>
            <a:r>
              <a:rPr lang="da-DK" dirty="0" err="1" smtClean="0"/>
              <a:t>structur</a:t>
            </a:r>
            <a:r>
              <a:rPr lang="da-DK" dirty="0" smtClean="0"/>
              <a:t> : Home / start </a:t>
            </a:r>
            <a:r>
              <a:rPr lang="da-DK" dirty="0"/>
              <a:t>page, public </a:t>
            </a:r>
            <a:r>
              <a:rPr lang="da-DK" dirty="0" smtClean="0"/>
              <a:t>areal</a:t>
            </a:r>
            <a:endParaRPr lang="da-DK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 smtClean="0">
                <a:solidFill>
                  <a:schemeClr val="bg1">
                    <a:lumMod val="65000"/>
                  </a:schemeClr>
                </a:solidFill>
              </a:rPr>
              <a:t>Peter Mølsted 22.09.2015</a:t>
            </a:r>
            <a:endParaRPr lang="da-DK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mtClean="0"/>
              <a:t>1</a:t>
            </a:fld>
            <a:endParaRPr lang="da-DK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Lige forbindelse 43"/>
          <p:cNvCxnSpPr/>
          <p:nvPr/>
        </p:nvCxnSpPr>
        <p:spPr>
          <a:xfrm>
            <a:off x="9196257" y="2917141"/>
            <a:ext cx="1471749" cy="87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felt 46"/>
          <p:cNvSpPr txBox="1"/>
          <p:nvPr/>
        </p:nvSpPr>
        <p:spPr>
          <a:xfrm>
            <a:off x="9343155" y="3074122"/>
            <a:ext cx="12914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u="sng" dirty="0" smtClean="0"/>
              <a:t>Mail </a:t>
            </a:r>
            <a:r>
              <a:rPr lang="da-DK" sz="1400" u="sng" dirty="0" err="1" smtClean="0"/>
              <a:t>reflector</a:t>
            </a:r>
            <a:r>
              <a:rPr lang="da-DK" sz="1400" u="sng" dirty="0" smtClean="0"/>
              <a:t>:</a:t>
            </a:r>
          </a:p>
          <a:p>
            <a:r>
              <a:rPr lang="da-DK" sz="1400" dirty="0" smtClean="0"/>
              <a:t>Public </a:t>
            </a:r>
            <a:r>
              <a:rPr lang="da-DK" sz="1400" dirty="0" err="1" smtClean="0"/>
              <a:t>reflector</a:t>
            </a:r>
            <a:endParaRPr lang="da-DK" sz="1400" dirty="0" smtClean="0"/>
          </a:p>
          <a:p>
            <a:r>
              <a:rPr lang="da-DK" sz="1400" dirty="0"/>
              <a:t>w</a:t>
            </a:r>
            <a:r>
              <a:rPr lang="da-DK" sz="1400" dirty="0" smtClean="0"/>
              <a:t>ith </a:t>
            </a:r>
            <a:r>
              <a:rPr lang="da-DK" sz="1400" dirty="0" err="1" smtClean="0"/>
              <a:t>news</a:t>
            </a:r>
            <a:r>
              <a:rPr lang="da-DK" sz="1400" dirty="0" smtClean="0"/>
              <a:t> </a:t>
            </a:r>
          </a:p>
          <a:p>
            <a:r>
              <a:rPr lang="da-DK" sz="1400" dirty="0" smtClean="0"/>
              <a:t>and </a:t>
            </a:r>
          </a:p>
          <a:p>
            <a:r>
              <a:rPr lang="da-DK" sz="1400" dirty="0" err="1" smtClean="0"/>
              <a:t>Specifications</a:t>
            </a:r>
            <a:r>
              <a:rPr lang="da-DK" sz="1400" dirty="0" smtClean="0"/>
              <a:t>.</a:t>
            </a:r>
          </a:p>
          <a:p>
            <a:endParaRPr lang="da-DK" sz="1400" dirty="0" smtClean="0"/>
          </a:p>
          <a:p>
            <a:r>
              <a:rPr lang="en-US" sz="1400" dirty="0" smtClean="0"/>
              <a:t>(mail </a:t>
            </a:r>
            <a:r>
              <a:rPr lang="en-US" sz="1400" dirty="0"/>
              <a:t>list </a:t>
            </a:r>
            <a:endParaRPr lang="en-US" sz="1400" dirty="0" smtClean="0"/>
          </a:p>
          <a:p>
            <a:r>
              <a:rPr lang="en-US" sz="1400" dirty="0" smtClean="0"/>
              <a:t>administered </a:t>
            </a:r>
          </a:p>
          <a:p>
            <a:r>
              <a:rPr lang="en-US" sz="1400" dirty="0" smtClean="0"/>
              <a:t>by webmaster)</a:t>
            </a:r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143218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/>
          <p:cNvSpPr/>
          <p:nvPr/>
        </p:nvSpPr>
        <p:spPr>
          <a:xfrm>
            <a:off x="1576848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Home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2" name="Rektangel 21"/>
          <p:cNvSpPr/>
          <p:nvPr/>
        </p:nvSpPr>
        <p:spPr>
          <a:xfrm>
            <a:off x="2752725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News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3" name="Rektangel 22"/>
          <p:cNvSpPr/>
          <p:nvPr/>
        </p:nvSpPr>
        <p:spPr>
          <a:xfrm>
            <a:off x="3867150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Specifications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4" name="Rektangel 23"/>
          <p:cNvSpPr/>
          <p:nvPr/>
        </p:nvSpPr>
        <p:spPr>
          <a:xfrm>
            <a:off x="4981575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Verifications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5" name="Rektangel 24"/>
          <p:cNvSpPr/>
          <p:nvPr/>
        </p:nvSpPr>
        <p:spPr>
          <a:xfrm>
            <a:off x="6096000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About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NorDig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6" name="Rektangel 25"/>
          <p:cNvSpPr/>
          <p:nvPr/>
        </p:nvSpPr>
        <p:spPr>
          <a:xfrm>
            <a:off x="7210425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Organisation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7" name="Rektangel 26"/>
          <p:cNvSpPr/>
          <p:nvPr/>
        </p:nvSpPr>
        <p:spPr>
          <a:xfrm>
            <a:off x="8324850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Contact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9498057" y="1103937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Members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1552575" y="1683226"/>
            <a:ext cx="1524000" cy="42124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News:</a:t>
            </a: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List with Title, head lines og date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0" name="Rektangel 29"/>
          <p:cNvSpPr/>
          <p:nvPr/>
        </p:nvSpPr>
        <p:spPr>
          <a:xfrm>
            <a:off x="9182100" y="1684880"/>
            <a:ext cx="1524000" cy="42108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u="sng" dirty="0" err="1" smtClean="0">
                <a:solidFill>
                  <a:schemeClr val="tx1"/>
                </a:solidFill>
              </a:rPr>
              <a:t>Member</a:t>
            </a:r>
            <a:r>
              <a:rPr lang="da-DK" sz="1400" u="sng" dirty="0" smtClean="0">
                <a:solidFill>
                  <a:schemeClr val="tx1"/>
                </a:solidFill>
              </a:rPr>
              <a:t> login</a:t>
            </a:r>
          </a:p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members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>
                <a:solidFill>
                  <a:schemeClr val="tx1"/>
                </a:solidFill>
              </a:rPr>
              <a:t>/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members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4" name="Tekstfelt 33"/>
          <p:cNvSpPr txBox="1"/>
          <p:nvPr/>
        </p:nvSpPr>
        <p:spPr>
          <a:xfrm>
            <a:off x="2572296" y="276225"/>
            <a:ext cx="7064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NorDig</a:t>
            </a:r>
            <a:r>
              <a:rPr lang="da-DK" dirty="0" smtClean="0"/>
              <a:t> website new design and </a:t>
            </a:r>
            <a:r>
              <a:rPr lang="da-DK" dirty="0" err="1" smtClean="0"/>
              <a:t>structur</a:t>
            </a:r>
            <a:r>
              <a:rPr lang="da-DK" dirty="0" smtClean="0"/>
              <a:t> : Home / start </a:t>
            </a:r>
            <a:r>
              <a:rPr lang="da-DK" dirty="0"/>
              <a:t>page, public </a:t>
            </a:r>
            <a:r>
              <a:rPr lang="da-DK" dirty="0" smtClean="0"/>
              <a:t>areal</a:t>
            </a:r>
            <a:endParaRPr lang="da-DK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 smtClean="0">
                <a:solidFill>
                  <a:schemeClr val="bg1">
                    <a:lumMod val="65000"/>
                  </a:schemeClr>
                </a:solidFill>
              </a:rPr>
              <a:t>Peter Mølsted 22.09.2015</a:t>
            </a:r>
            <a:endParaRPr lang="da-DK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mtClean="0"/>
              <a:t>2</a:t>
            </a:fld>
            <a:endParaRPr lang="da-DK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Lige forbindelse 43"/>
          <p:cNvCxnSpPr/>
          <p:nvPr/>
        </p:nvCxnSpPr>
        <p:spPr>
          <a:xfrm>
            <a:off x="9196257" y="2917141"/>
            <a:ext cx="1471749" cy="87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felt 46"/>
          <p:cNvSpPr txBox="1"/>
          <p:nvPr/>
        </p:nvSpPr>
        <p:spPr>
          <a:xfrm>
            <a:off x="9343155" y="3074122"/>
            <a:ext cx="12914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u="sng" dirty="0" smtClean="0"/>
              <a:t>Mail </a:t>
            </a:r>
            <a:r>
              <a:rPr lang="da-DK" sz="1400" u="sng" dirty="0" err="1" smtClean="0"/>
              <a:t>reflector</a:t>
            </a:r>
            <a:r>
              <a:rPr lang="da-DK" sz="1400" u="sng" dirty="0" smtClean="0"/>
              <a:t>:</a:t>
            </a:r>
          </a:p>
          <a:p>
            <a:r>
              <a:rPr lang="da-DK" sz="1400" dirty="0" smtClean="0"/>
              <a:t>Public </a:t>
            </a:r>
            <a:r>
              <a:rPr lang="da-DK" sz="1400" dirty="0" err="1" smtClean="0"/>
              <a:t>reflector</a:t>
            </a:r>
            <a:endParaRPr lang="da-DK" sz="1400" dirty="0" smtClean="0"/>
          </a:p>
          <a:p>
            <a:r>
              <a:rPr lang="da-DK" sz="1400" dirty="0"/>
              <a:t>w</a:t>
            </a:r>
            <a:r>
              <a:rPr lang="da-DK" sz="1400" dirty="0" smtClean="0"/>
              <a:t>ith </a:t>
            </a:r>
            <a:r>
              <a:rPr lang="da-DK" sz="1400" dirty="0" err="1" smtClean="0"/>
              <a:t>news</a:t>
            </a:r>
            <a:r>
              <a:rPr lang="da-DK" sz="1400" dirty="0" smtClean="0"/>
              <a:t> </a:t>
            </a:r>
          </a:p>
          <a:p>
            <a:r>
              <a:rPr lang="da-DK" sz="1400" dirty="0" smtClean="0"/>
              <a:t>and </a:t>
            </a:r>
          </a:p>
          <a:p>
            <a:r>
              <a:rPr lang="da-DK" sz="1400" dirty="0" err="1" smtClean="0"/>
              <a:t>Specifications</a:t>
            </a:r>
            <a:r>
              <a:rPr lang="da-DK" sz="1400" dirty="0" smtClean="0"/>
              <a:t>.</a:t>
            </a:r>
          </a:p>
          <a:p>
            <a:endParaRPr lang="da-DK" sz="1400" dirty="0" smtClean="0"/>
          </a:p>
          <a:p>
            <a:r>
              <a:rPr lang="en-US" sz="1400" dirty="0" smtClean="0"/>
              <a:t>(mail </a:t>
            </a:r>
            <a:r>
              <a:rPr lang="en-US" sz="1400" dirty="0"/>
              <a:t>list </a:t>
            </a:r>
            <a:endParaRPr lang="en-US" sz="1400" dirty="0" smtClean="0"/>
          </a:p>
          <a:p>
            <a:r>
              <a:rPr lang="en-US" sz="1400" dirty="0" smtClean="0"/>
              <a:t>administered </a:t>
            </a:r>
          </a:p>
          <a:p>
            <a:r>
              <a:rPr lang="en-US" sz="1400" dirty="0" smtClean="0"/>
              <a:t>by webmaster)</a:t>
            </a:r>
            <a:endParaRPr lang="da-DK" sz="1400" dirty="0"/>
          </a:p>
        </p:txBody>
      </p:sp>
      <p:sp>
        <p:nvSpPr>
          <p:cNvPr id="20" name="Rektangel 19"/>
          <p:cNvSpPr/>
          <p:nvPr/>
        </p:nvSpPr>
        <p:spPr>
          <a:xfrm>
            <a:off x="3254129" y="1815725"/>
            <a:ext cx="1247227" cy="14128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</a:t>
            </a:r>
            <a:r>
              <a:rPr lang="da-DK" sz="1400" dirty="0" smtClean="0">
                <a:solidFill>
                  <a:schemeClr val="tx1"/>
                </a:solidFill>
              </a:rPr>
              <a:t> IRD </a:t>
            </a:r>
            <a:r>
              <a:rPr lang="da-DK" sz="1400" dirty="0" err="1" smtClean="0">
                <a:solidFill>
                  <a:schemeClr val="tx1"/>
                </a:solidFill>
              </a:rPr>
              <a:t>spec</a:t>
            </a:r>
            <a:r>
              <a:rPr lang="da-DK" sz="1400" dirty="0" smtClean="0">
                <a:solidFill>
                  <a:schemeClr val="tx1"/>
                </a:solidFill>
              </a:rPr>
              <a:t>.,</a:t>
            </a:r>
          </a:p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RoO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spec</a:t>
            </a:r>
            <a:r>
              <a:rPr lang="da-DK" sz="1400" dirty="0">
                <a:solidFill>
                  <a:schemeClr val="tx1"/>
                </a:solidFill>
              </a:rPr>
              <a:t>.</a:t>
            </a:r>
            <a:r>
              <a:rPr lang="da-DK" sz="1400" dirty="0" smtClean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</a:t>
            </a:r>
            <a:r>
              <a:rPr lang="da-DK" sz="1400" dirty="0" smtClean="0">
                <a:solidFill>
                  <a:schemeClr val="tx1"/>
                </a:solidFill>
              </a:rPr>
              <a:t> Test </a:t>
            </a:r>
            <a:r>
              <a:rPr lang="da-DK" sz="1400" dirty="0" err="1" smtClean="0">
                <a:solidFill>
                  <a:schemeClr val="tx1"/>
                </a:solidFill>
              </a:rPr>
              <a:t>spec</a:t>
            </a:r>
            <a:r>
              <a:rPr lang="da-DK" sz="14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 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sp>
        <p:nvSpPr>
          <p:cNvPr id="21" name="Rektangel 20"/>
          <p:cNvSpPr/>
          <p:nvPr/>
        </p:nvSpPr>
        <p:spPr>
          <a:xfrm>
            <a:off x="3258482" y="3345056"/>
            <a:ext cx="1247227" cy="3471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Whitepapers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3250995" y="3812244"/>
            <a:ext cx="1247227" cy="9096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Reference test files</a:t>
            </a:r>
          </a:p>
          <a:p>
            <a:pPr algn="ctr"/>
            <a:r>
              <a:rPr lang="da-DK" sz="1200" dirty="0" smtClean="0">
                <a:solidFill>
                  <a:schemeClr val="tx1"/>
                </a:solidFill>
              </a:rPr>
              <a:t>(</a:t>
            </a:r>
            <a:r>
              <a:rPr lang="da-DK" sz="1200" dirty="0" err="1" smtClean="0">
                <a:solidFill>
                  <a:schemeClr val="tx1"/>
                </a:solidFill>
              </a:rPr>
              <a:t>HbbTV</a:t>
            </a:r>
            <a:r>
              <a:rPr lang="da-DK" sz="1200" dirty="0" smtClean="0">
                <a:solidFill>
                  <a:schemeClr val="tx1"/>
                </a:solidFill>
              </a:rPr>
              <a:t>, DVB-T </a:t>
            </a:r>
            <a:r>
              <a:rPr lang="da-DK" sz="1400" dirty="0" smtClean="0">
                <a:solidFill>
                  <a:schemeClr val="tx1"/>
                </a:solidFill>
              </a:rPr>
              <a:t>.. </a:t>
            </a:r>
            <a:r>
              <a:rPr lang="da-DK" sz="1200" dirty="0" smtClean="0">
                <a:solidFill>
                  <a:schemeClr val="tx1"/>
                </a:solidFill>
              </a:rPr>
              <a:t>Test </a:t>
            </a:r>
            <a:r>
              <a:rPr lang="da-DK" sz="1200" dirty="0" err="1" smtClean="0">
                <a:solidFill>
                  <a:schemeClr val="tx1"/>
                </a:solidFill>
              </a:rPr>
              <a:t>streams</a:t>
            </a:r>
            <a:r>
              <a:rPr lang="da-DK" sz="1200" dirty="0" smtClean="0">
                <a:solidFill>
                  <a:schemeClr val="tx1"/>
                </a:solidFill>
              </a:rPr>
              <a:t>)</a:t>
            </a:r>
            <a:endParaRPr lang="da-DK" sz="1200" dirty="0" smtClean="0">
              <a:solidFill>
                <a:schemeClr val="tx1"/>
              </a:solidFill>
            </a:endParaRPr>
          </a:p>
        </p:txBody>
      </p:sp>
      <p:cxnSp>
        <p:nvCxnSpPr>
          <p:cNvPr id="40" name="Lige forbindelse 39"/>
          <p:cNvCxnSpPr/>
          <p:nvPr/>
        </p:nvCxnSpPr>
        <p:spPr>
          <a:xfrm flipV="1">
            <a:off x="3877322" y="3210656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Lige forbindelse 40"/>
          <p:cNvCxnSpPr/>
          <p:nvPr/>
        </p:nvCxnSpPr>
        <p:spPr>
          <a:xfrm flipV="1">
            <a:off x="3876901" y="4354461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Lige forbindelse 41"/>
          <p:cNvCxnSpPr/>
          <p:nvPr/>
        </p:nvCxnSpPr>
        <p:spPr>
          <a:xfrm flipV="1">
            <a:off x="3868913" y="1585201"/>
            <a:ext cx="466733" cy="228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Lige forbindelse 42"/>
          <p:cNvCxnSpPr/>
          <p:nvPr/>
        </p:nvCxnSpPr>
        <p:spPr>
          <a:xfrm flipV="1">
            <a:off x="3875611" y="3676242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ktangel 44"/>
          <p:cNvSpPr/>
          <p:nvPr/>
        </p:nvSpPr>
        <p:spPr>
          <a:xfrm>
            <a:off x="4597378" y="1914965"/>
            <a:ext cx="1247227" cy="5397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Verfication</a:t>
            </a:r>
            <a:r>
              <a:rPr lang="da-DK" sz="1400" dirty="0" smtClean="0">
                <a:solidFill>
                  <a:schemeClr val="tx1"/>
                </a:solidFill>
              </a:rPr>
              <a:t> Test </a:t>
            </a:r>
            <a:r>
              <a:rPr lang="da-DK" sz="1400" dirty="0" err="1" smtClean="0">
                <a:solidFill>
                  <a:schemeClr val="tx1"/>
                </a:solidFill>
              </a:rPr>
              <a:t>process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 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sp>
        <p:nvSpPr>
          <p:cNvPr id="46" name="Rektangel 45"/>
          <p:cNvSpPr/>
          <p:nvPr/>
        </p:nvSpPr>
        <p:spPr>
          <a:xfrm>
            <a:off x="4601731" y="2580696"/>
            <a:ext cx="1247227" cy="7212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Test procedures and test plan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sp>
        <p:nvSpPr>
          <p:cNvPr id="48" name="Rektangel 47"/>
          <p:cNvSpPr/>
          <p:nvPr/>
        </p:nvSpPr>
        <p:spPr>
          <a:xfrm>
            <a:off x="4594244" y="3422531"/>
            <a:ext cx="1247227" cy="7258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Common </a:t>
            </a:r>
            <a:r>
              <a:rPr lang="da-DK" sz="1400" dirty="0" err="1" smtClean="0">
                <a:solidFill>
                  <a:schemeClr val="tx1"/>
                </a:solidFill>
              </a:rPr>
              <a:t>NorDig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requirements</a:t>
            </a:r>
            <a:endParaRPr lang="da-DK" sz="1200" dirty="0" smtClean="0">
              <a:solidFill>
                <a:schemeClr val="tx1"/>
              </a:solidFill>
            </a:endParaRPr>
          </a:p>
        </p:txBody>
      </p:sp>
      <p:cxnSp>
        <p:nvCxnSpPr>
          <p:cNvPr id="49" name="Lige forbindelse 48"/>
          <p:cNvCxnSpPr/>
          <p:nvPr/>
        </p:nvCxnSpPr>
        <p:spPr>
          <a:xfrm flipV="1">
            <a:off x="5220571" y="2446296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Lige forbindelse 50"/>
          <p:cNvCxnSpPr>
            <a:endCxn id="24" idx="2"/>
          </p:cNvCxnSpPr>
          <p:nvPr/>
        </p:nvCxnSpPr>
        <p:spPr>
          <a:xfrm flipV="1">
            <a:off x="5212162" y="1585201"/>
            <a:ext cx="357710" cy="327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Lige forbindelse 51"/>
          <p:cNvCxnSpPr/>
          <p:nvPr/>
        </p:nvCxnSpPr>
        <p:spPr>
          <a:xfrm flipV="1">
            <a:off x="5218860" y="3291971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ktangel 52"/>
          <p:cNvSpPr/>
          <p:nvPr/>
        </p:nvSpPr>
        <p:spPr>
          <a:xfrm>
            <a:off x="5918178" y="2067365"/>
            <a:ext cx="1247227" cy="5397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What</a:t>
            </a:r>
            <a:r>
              <a:rPr lang="da-DK" sz="1400" dirty="0" smtClean="0">
                <a:solidFill>
                  <a:schemeClr val="tx1"/>
                </a:solidFill>
              </a:rPr>
              <a:t> is </a:t>
            </a:r>
            <a:r>
              <a:rPr lang="da-DK" sz="1400" dirty="0" err="1" smtClean="0">
                <a:solidFill>
                  <a:schemeClr val="tx1"/>
                </a:solidFill>
              </a:rPr>
              <a:t>NorDig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 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sp>
        <p:nvSpPr>
          <p:cNvPr id="54" name="Rektangel 53"/>
          <p:cNvSpPr/>
          <p:nvPr/>
        </p:nvSpPr>
        <p:spPr>
          <a:xfrm>
            <a:off x="5922531" y="3406195"/>
            <a:ext cx="1247227" cy="8667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Calender</a:t>
            </a:r>
            <a:r>
              <a:rPr lang="da-DK" sz="1400" dirty="0" smtClean="0">
                <a:solidFill>
                  <a:schemeClr val="tx1"/>
                </a:solidFill>
              </a:rPr>
              <a:t>:</a:t>
            </a:r>
            <a:endParaRPr lang="da-DK" sz="1400" dirty="0">
              <a:solidFill>
                <a:schemeClr val="tx1"/>
              </a:solidFill>
            </a:endParaRPr>
          </a:p>
          <a:p>
            <a:pPr algn="ctr"/>
            <a:r>
              <a:rPr lang="da-DK" sz="1200" dirty="0" err="1" smtClean="0">
                <a:solidFill>
                  <a:schemeClr val="tx1"/>
                </a:solidFill>
              </a:rPr>
              <a:t>Regular</a:t>
            </a:r>
            <a:r>
              <a:rPr lang="da-DK" sz="1200" dirty="0">
                <a:solidFill>
                  <a:schemeClr val="tx1"/>
                </a:solidFill>
              </a:rPr>
              <a:t> </a:t>
            </a:r>
            <a:r>
              <a:rPr lang="da-DK" sz="1200" dirty="0" smtClean="0">
                <a:solidFill>
                  <a:schemeClr val="tx1"/>
                </a:solidFill>
              </a:rPr>
              <a:t>meetings </a:t>
            </a:r>
            <a:r>
              <a:rPr lang="da-DK" sz="1200" dirty="0" err="1" smtClean="0">
                <a:solidFill>
                  <a:schemeClr val="tx1"/>
                </a:solidFill>
              </a:rPr>
              <a:t>Excom</a:t>
            </a:r>
            <a:r>
              <a:rPr lang="da-DK" sz="1200" dirty="0" smtClean="0">
                <a:solidFill>
                  <a:schemeClr val="tx1"/>
                </a:solidFill>
              </a:rPr>
              <a:t> and </a:t>
            </a:r>
            <a:r>
              <a:rPr lang="da-DK" sz="1200" dirty="0" err="1" smtClean="0">
                <a:solidFill>
                  <a:schemeClr val="tx1"/>
                </a:solidFill>
              </a:rPr>
              <a:t>NorDigT</a:t>
            </a:r>
            <a:endParaRPr lang="da-DK" sz="1200" dirty="0" smtClean="0">
              <a:solidFill>
                <a:schemeClr val="tx1"/>
              </a:solidFill>
            </a:endParaRPr>
          </a:p>
        </p:txBody>
      </p:sp>
      <p:sp>
        <p:nvSpPr>
          <p:cNvPr id="55" name="Rektangel 54"/>
          <p:cNvSpPr/>
          <p:nvPr/>
        </p:nvSpPr>
        <p:spPr>
          <a:xfrm>
            <a:off x="5921394" y="4387733"/>
            <a:ext cx="1247227" cy="6724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Membership</a:t>
            </a:r>
          </a:p>
          <a:p>
            <a:pPr algn="ctr"/>
            <a:r>
              <a:rPr lang="da-DK" sz="1200" dirty="0" smtClean="0">
                <a:solidFill>
                  <a:schemeClr val="tx1"/>
                </a:solidFill>
              </a:rPr>
              <a:t>(How to </a:t>
            </a:r>
            <a:r>
              <a:rPr lang="da-DK" sz="1200" dirty="0" err="1" smtClean="0">
                <a:solidFill>
                  <a:schemeClr val="tx1"/>
                </a:solidFill>
              </a:rPr>
              <a:t>apply</a:t>
            </a:r>
            <a:r>
              <a:rPr lang="da-DK" sz="1200" dirty="0" smtClean="0">
                <a:solidFill>
                  <a:schemeClr val="tx1"/>
                </a:solidFill>
              </a:rPr>
              <a:t> for </a:t>
            </a:r>
            <a:r>
              <a:rPr lang="da-DK" sz="1200" dirty="0" err="1" smtClean="0">
                <a:solidFill>
                  <a:schemeClr val="tx1"/>
                </a:solidFill>
              </a:rPr>
              <a:t>membership</a:t>
            </a:r>
            <a:r>
              <a:rPr lang="da-DK" sz="1200" dirty="0" smtClean="0">
                <a:solidFill>
                  <a:schemeClr val="tx1"/>
                </a:solidFill>
              </a:rPr>
              <a:t>)</a:t>
            </a:r>
            <a:endParaRPr lang="da-DK" sz="1200" dirty="0" smtClean="0">
              <a:solidFill>
                <a:schemeClr val="tx1"/>
              </a:solidFill>
            </a:endParaRPr>
          </a:p>
        </p:txBody>
      </p:sp>
      <p:cxnSp>
        <p:nvCxnSpPr>
          <p:cNvPr id="56" name="Lige forbindelse 55"/>
          <p:cNvCxnSpPr/>
          <p:nvPr/>
        </p:nvCxnSpPr>
        <p:spPr>
          <a:xfrm flipV="1">
            <a:off x="6541371" y="3113046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Lige forbindelse 56"/>
          <p:cNvCxnSpPr>
            <a:endCxn id="25" idx="2"/>
          </p:cNvCxnSpPr>
          <p:nvPr/>
        </p:nvCxnSpPr>
        <p:spPr>
          <a:xfrm flipV="1">
            <a:off x="6532962" y="1585201"/>
            <a:ext cx="151335" cy="47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Lige forbindelse 57"/>
          <p:cNvCxnSpPr/>
          <p:nvPr/>
        </p:nvCxnSpPr>
        <p:spPr>
          <a:xfrm flipV="1">
            <a:off x="6539660" y="4264432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ktangel 59"/>
          <p:cNvSpPr/>
          <p:nvPr/>
        </p:nvSpPr>
        <p:spPr>
          <a:xfrm>
            <a:off x="5921394" y="5156084"/>
            <a:ext cx="1247227" cy="2917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Q &amp; A</a:t>
            </a:r>
            <a:endParaRPr lang="da-DK" sz="1200" dirty="0" smtClean="0">
              <a:solidFill>
                <a:schemeClr val="tx1"/>
              </a:solidFill>
            </a:endParaRPr>
          </a:p>
        </p:txBody>
      </p:sp>
      <p:cxnSp>
        <p:nvCxnSpPr>
          <p:cNvPr id="61" name="Lige forbindelse 60"/>
          <p:cNvCxnSpPr/>
          <p:nvPr/>
        </p:nvCxnSpPr>
        <p:spPr>
          <a:xfrm flipV="1">
            <a:off x="6539660" y="5039132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ktangel 61"/>
          <p:cNvSpPr/>
          <p:nvPr/>
        </p:nvSpPr>
        <p:spPr>
          <a:xfrm>
            <a:off x="7245328" y="2219765"/>
            <a:ext cx="1247227" cy="5397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Organisation </a:t>
            </a:r>
            <a:r>
              <a:rPr lang="da-DK" sz="1400" dirty="0" err="1" smtClean="0">
                <a:solidFill>
                  <a:schemeClr val="tx1"/>
                </a:solidFill>
              </a:rPr>
              <a:t>structur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 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sp>
        <p:nvSpPr>
          <p:cNvPr id="63" name="Rektangel 62"/>
          <p:cNvSpPr/>
          <p:nvPr/>
        </p:nvSpPr>
        <p:spPr>
          <a:xfrm>
            <a:off x="7249681" y="2885496"/>
            <a:ext cx="1247227" cy="5344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Organisation diagram</a:t>
            </a:r>
            <a:endParaRPr lang="da-DK" sz="1200" dirty="0" smtClean="0">
              <a:solidFill>
                <a:schemeClr val="tx1"/>
              </a:solidFill>
            </a:endParaRPr>
          </a:p>
        </p:txBody>
      </p:sp>
      <p:sp>
        <p:nvSpPr>
          <p:cNvPr id="64" name="Rektangel 63"/>
          <p:cNvSpPr/>
          <p:nvPr/>
        </p:nvSpPr>
        <p:spPr>
          <a:xfrm>
            <a:off x="7248544" y="3555883"/>
            <a:ext cx="1247227" cy="7170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Mandates</a:t>
            </a:r>
            <a:r>
              <a:rPr lang="da-DK" sz="1400" dirty="0" smtClean="0">
                <a:solidFill>
                  <a:schemeClr val="tx1"/>
                </a:solidFill>
              </a:rPr>
              <a:t> for </a:t>
            </a:r>
            <a:r>
              <a:rPr lang="da-DK" sz="1400" dirty="0" err="1" smtClean="0">
                <a:solidFill>
                  <a:schemeClr val="tx1"/>
                </a:solidFill>
              </a:rPr>
              <a:t>groups</a:t>
            </a:r>
            <a:r>
              <a:rPr lang="da-DK" sz="1400" dirty="0" smtClean="0">
                <a:solidFill>
                  <a:schemeClr val="tx1"/>
                </a:solidFill>
              </a:rPr>
              <a:t> and </a:t>
            </a:r>
            <a:r>
              <a:rPr lang="da-DK" sz="1400" dirty="0" err="1" smtClean="0">
                <a:solidFill>
                  <a:schemeClr val="tx1"/>
                </a:solidFill>
              </a:rPr>
              <a:t>subgroup</a:t>
            </a:r>
            <a:endParaRPr lang="da-DK" sz="1200" dirty="0" smtClean="0">
              <a:solidFill>
                <a:schemeClr val="tx1"/>
              </a:solidFill>
            </a:endParaRPr>
          </a:p>
        </p:txBody>
      </p:sp>
      <p:cxnSp>
        <p:nvCxnSpPr>
          <p:cNvPr id="65" name="Lige forbindelse 64"/>
          <p:cNvCxnSpPr/>
          <p:nvPr/>
        </p:nvCxnSpPr>
        <p:spPr>
          <a:xfrm flipV="1">
            <a:off x="7868521" y="2751096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Lige forbindelse 65"/>
          <p:cNvCxnSpPr/>
          <p:nvPr/>
        </p:nvCxnSpPr>
        <p:spPr>
          <a:xfrm flipH="1" flipV="1">
            <a:off x="7804150" y="1591616"/>
            <a:ext cx="55962" cy="6256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Lige forbindelse 66"/>
          <p:cNvCxnSpPr/>
          <p:nvPr/>
        </p:nvCxnSpPr>
        <p:spPr>
          <a:xfrm flipV="1">
            <a:off x="7866810" y="3413532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ktangel 71"/>
          <p:cNvSpPr/>
          <p:nvPr/>
        </p:nvSpPr>
        <p:spPr>
          <a:xfrm>
            <a:off x="5918178" y="2737748"/>
            <a:ext cx="1247227" cy="5397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</a:t>
            </a:r>
            <a:r>
              <a:rPr lang="da-DK" sz="1400" dirty="0" smtClean="0">
                <a:solidFill>
                  <a:schemeClr val="tx1"/>
                </a:solidFill>
              </a:rPr>
              <a:t> charter</a:t>
            </a:r>
          </a:p>
          <a:p>
            <a:pPr algn="ctr"/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 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cxnSp>
        <p:nvCxnSpPr>
          <p:cNvPr id="73" name="Lige forbindelse 72"/>
          <p:cNvCxnSpPr/>
          <p:nvPr/>
        </p:nvCxnSpPr>
        <p:spPr>
          <a:xfrm flipV="1">
            <a:off x="6537732" y="2606863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Lige forbindelse 73"/>
          <p:cNvCxnSpPr/>
          <p:nvPr/>
        </p:nvCxnSpPr>
        <p:spPr>
          <a:xfrm flipV="1">
            <a:off x="6537733" y="3276338"/>
            <a:ext cx="421" cy="127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ktangel 74"/>
          <p:cNvSpPr/>
          <p:nvPr/>
        </p:nvSpPr>
        <p:spPr>
          <a:xfrm>
            <a:off x="7804128" y="4493065"/>
            <a:ext cx="1247227" cy="9547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Members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smtClean="0">
                <a:solidFill>
                  <a:schemeClr val="tx1"/>
                </a:solidFill>
              </a:rPr>
              <a:t>list </a:t>
            </a:r>
            <a:r>
              <a:rPr lang="da-DK" sz="1400" dirty="0" err="1" smtClean="0">
                <a:solidFill>
                  <a:schemeClr val="tx1"/>
                </a:solidFill>
              </a:rPr>
              <a:t>including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contact</a:t>
            </a:r>
            <a:r>
              <a:rPr lang="da-DK" sz="1400" dirty="0" smtClean="0">
                <a:solidFill>
                  <a:schemeClr val="tx1"/>
                </a:solidFill>
              </a:rPr>
              <a:t> information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 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cxnSp>
        <p:nvCxnSpPr>
          <p:cNvPr id="76" name="Lige forbindelse 75"/>
          <p:cNvCxnSpPr>
            <a:endCxn id="28" idx="2"/>
          </p:cNvCxnSpPr>
          <p:nvPr/>
        </p:nvCxnSpPr>
        <p:spPr>
          <a:xfrm flipV="1">
            <a:off x="8418912" y="1585201"/>
            <a:ext cx="1667442" cy="2905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98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/>
          <p:cNvSpPr/>
          <p:nvPr/>
        </p:nvSpPr>
        <p:spPr>
          <a:xfrm>
            <a:off x="1019503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Home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2" name="Rektangel 21"/>
          <p:cNvSpPr/>
          <p:nvPr/>
        </p:nvSpPr>
        <p:spPr>
          <a:xfrm>
            <a:off x="2195380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Calender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3" name="Rektangel 22"/>
          <p:cNvSpPr/>
          <p:nvPr/>
        </p:nvSpPr>
        <p:spPr>
          <a:xfrm>
            <a:off x="3309805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4" name="Rektangel 23"/>
          <p:cNvSpPr/>
          <p:nvPr/>
        </p:nvSpPr>
        <p:spPr>
          <a:xfrm>
            <a:off x="4424230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5" name="Rektangel 24"/>
          <p:cNvSpPr/>
          <p:nvPr/>
        </p:nvSpPr>
        <p:spPr>
          <a:xfrm>
            <a:off x="5538655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API gr.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6" name="Rektangel 25"/>
          <p:cNvSpPr/>
          <p:nvPr/>
        </p:nvSpPr>
        <p:spPr>
          <a:xfrm>
            <a:off x="6653080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Audio gr.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7" name="Rektangel 26"/>
          <p:cNvSpPr/>
          <p:nvPr/>
        </p:nvSpPr>
        <p:spPr>
          <a:xfrm>
            <a:off x="7767505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RoO</a:t>
            </a:r>
            <a:r>
              <a:rPr lang="da-DK" sz="1400" dirty="0" smtClean="0">
                <a:solidFill>
                  <a:schemeClr val="tx1"/>
                </a:solidFill>
              </a:rPr>
              <a:t> gr.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8940712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Test gr. 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1030061" y="1813858"/>
            <a:ext cx="1956979" cy="2253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err="1">
                <a:solidFill>
                  <a:schemeClr val="tx1"/>
                </a:solidFill>
              </a:rPr>
              <a:t>C</a:t>
            </a:r>
            <a:r>
              <a:rPr lang="da-DK" sz="1400" dirty="0" err="1" smtClean="0">
                <a:solidFill>
                  <a:schemeClr val="tx1"/>
                </a:solidFill>
              </a:rPr>
              <a:t>alender</a:t>
            </a:r>
            <a:r>
              <a:rPr lang="da-DK" sz="14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Meeting </a:t>
            </a:r>
            <a:r>
              <a:rPr lang="da-DK" sz="1400" dirty="0" err="1" smtClean="0">
                <a:solidFill>
                  <a:schemeClr val="tx1"/>
                </a:solidFill>
              </a:rPr>
              <a:t>calender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Including</a:t>
            </a:r>
            <a:r>
              <a:rPr lang="da-DK" sz="1400" dirty="0" smtClean="0">
                <a:solidFill>
                  <a:schemeClr val="tx1"/>
                </a:solidFill>
              </a:rPr>
              <a:t> all </a:t>
            </a:r>
            <a:r>
              <a:rPr lang="da-DK" sz="1400" dirty="0" err="1" smtClean="0">
                <a:solidFill>
                  <a:schemeClr val="tx1"/>
                </a:solidFill>
              </a:rPr>
              <a:t>scheduled</a:t>
            </a:r>
            <a:r>
              <a:rPr lang="da-DK" sz="1400" dirty="0" smtClean="0">
                <a:solidFill>
                  <a:schemeClr val="tx1"/>
                </a:solidFill>
              </a:rPr>
              <a:t> meeting for </a:t>
            </a:r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r>
              <a:rPr lang="da-DK" sz="1400" dirty="0" smtClean="0">
                <a:solidFill>
                  <a:schemeClr val="tx1"/>
                </a:solidFill>
              </a:rPr>
              <a:t>, </a:t>
            </a:r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 and </a:t>
            </a:r>
            <a:r>
              <a:rPr lang="da-DK" sz="1400" dirty="0" err="1" smtClean="0">
                <a:solidFill>
                  <a:schemeClr val="tx1"/>
                </a:solidFill>
              </a:rPr>
              <a:t>Subgroups</a:t>
            </a:r>
            <a:r>
              <a:rPr lang="da-DK" sz="1400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All </a:t>
            </a:r>
            <a:r>
              <a:rPr lang="da-DK" sz="1400" dirty="0" err="1" smtClean="0">
                <a:solidFill>
                  <a:schemeClr val="tx1"/>
                </a:solidFill>
              </a:rPr>
              <a:t>members</a:t>
            </a:r>
            <a:r>
              <a:rPr lang="da-DK" sz="1400" dirty="0" smtClean="0">
                <a:solidFill>
                  <a:schemeClr val="tx1"/>
                </a:solidFill>
              </a:rPr>
              <a:t> have acces to the </a:t>
            </a:r>
            <a:r>
              <a:rPr lang="da-DK" sz="1400" dirty="0" err="1" smtClean="0">
                <a:solidFill>
                  <a:schemeClr val="tx1"/>
                </a:solidFill>
              </a:rPr>
              <a:t>calender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sp>
        <p:nvSpPr>
          <p:cNvPr id="30" name="Rektangel 29"/>
          <p:cNvSpPr/>
          <p:nvPr/>
        </p:nvSpPr>
        <p:spPr>
          <a:xfrm>
            <a:off x="9467850" y="1704404"/>
            <a:ext cx="1814660" cy="40447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4" name="Tekstfelt 33"/>
          <p:cNvSpPr txBox="1"/>
          <p:nvPr/>
        </p:nvSpPr>
        <p:spPr>
          <a:xfrm>
            <a:off x="2979942" y="276225"/>
            <a:ext cx="6337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NorDig</a:t>
            </a:r>
            <a:r>
              <a:rPr lang="da-DK" dirty="0" smtClean="0"/>
              <a:t> website new design and </a:t>
            </a:r>
            <a:r>
              <a:rPr lang="da-DK" dirty="0" err="1" smtClean="0"/>
              <a:t>structur</a:t>
            </a:r>
            <a:r>
              <a:rPr lang="da-DK" dirty="0" smtClean="0"/>
              <a:t> : </a:t>
            </a:r>
            <a:r>
              <a:rPr lang="da-DK" dirty="0" err="1"/>
              <a:t>m</a:t>
            </a:r>
            <a:r>
              <a:rPr lang="da-DK" dirty="0" err="1" smtClean="0"/>
              <a:t>embers</a:t>
            </a:r>
            <a:r>
              <a:rPr lang="da-DK" dirty="0" smtClean="0"/>
              <a:t> areal / </a:t>
            </a:r>
            <a:r>
              <a:rPr lang="da-DK" dirty="0" err="1" smtClean="0"/>
              <a:t>Excom</a:t>
            </a:r>
            <a:endParaRPr lang="da-DK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 smtClean="0">
                <a:solidFill>
                  <a:schemeClr val="bg1">
                    <a:lumMod val="65000"/>
                  </a:schemeClr>
                </a:solidFill>
              </a:rPr>
              <a:t>Peter Mølsted 22.09.2015</a:t>
            </a:r>
            <a:endParaRPr lang="da-DK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mtClean="0"/>
              <a:t>3</a:t>
            </a:fld>
            <a:endParaRPr lang="da-DK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felt 46"/>
          <p:cNvSpPr txBox="1"/>
          <p:nvPr/>
        </p:nvSpPr>
        <p:spPr>
          <a:xfrm>
            <a:off x="9648825" y="1896023"/>
            <a:ext cx="193234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u="sng" dirty="0"/>
              <a:t>M</a:t>
            </a:r>
            <a:r>
              <a:rPr lang="da-DK" sz="1400" u="sng" dirty="0" smtClean="0"/>
              <a:t>ail </a:t>
            </a:r>
            <a:r>
              <a:rPr lang="da-DK" sz="1400" u="sng" dirty="0" err="1" smtClean="0"/>
              <a:t>reflector</a:t>
            </a:r>
            <a:endParaRPr lang="da-DK" sz="1400" u="sng" dirty="0"/>
          </a:p>
          <a:p>
            <a:r>
              <a:rPr lang="da-DK" sz="1400" u="sng" dirty="0"/>
              <a:t>f</a:t>
            </a:r>
            <a:r>
              <a:rPr lang="da-DK" sz="1400" u="sng" dirty="0" smtClean="0"/>
              <a:t>or</a:t>
            </a:r>
          </a:p>
          <a:p>
            <a:r>
              <a:rPr lang="da-DK" sz="1400" dirty="0" err="1" smtClean="0"/>
              <a:t>Excom</a:t>
            </a:r>
            <a:r>
              <a:rPr lang="da-DK" sz="1400" dirty="0" smtClean="0"/>
              <a:t> </a:t>
            </a:r>
            <a:r>
              <a:rPr lang="da-DK" sz="1400" dirty="0" err="1" smtClean="0"/>
              <a:t>members</a:t>
            </a:r>
            <a:r>
              <a:rPr lang="da-DK" sz="1400" dirty="0" smtClean="0"/>
              <a:t>:</a:t>
            </a:r>
            <a:endParaRPr lang="da-DK" sz="1400" dirty="0"/>
          </a:p>
          <a:p>
            <a:endParaRPr lang="da-DK" sz="1400" dirty="0" smtClean="0"/>
          </a:p>
          <a:p>
            <a:r>
              <a:rPr lang="da-DK" sz="1400" dirty="0" smtClean="0"/>
              <a:t>mail </a:t>
            </a:r>
            <a:r>
              <a:rPr lang="da-DK" sz="1400" dirty="0" err="1" smtClean="0"/>
              <a:t>notification</a:t>
            </a:r>
            <a:endParaRPr lang="da-DK" sz="1400" dirty="0" smtClean="0"/>
          </a:p>
          <a:p>
            <a:r>
              <a:rPr lang="da-DK" sz="1400" dirty="0" err="1"/>
              <a:t>w</a:t>
            </a:r>
            <a:r>
              <a:rPr lang="da-DK" sz="1400" dirty="0" err="1" smtClean="0"/>
              <a:t>hen</a:t>
            </a:r>
            <a:r>
              <a:rPr lang="da-DK" sz="1400" dirty="0" smtClean="0"/>
              <a:t> new </a:t>
            </a:r>
          </a:p>
          <a:p>
            <a:r>
              <a:rPr lang="da-DK" sz="1400" dirty="0" err="1" smtClean="0"/>
              <a:t>documents</a:t>
            </a:r>
            <a:r>
              <a:rPr lang="da-DK" sz="1400" dirty="0" smtClean="0"/>
              <a:t> is </a:t>
            </a:r>
          </a:p>
          <a:p>
            <a:r>
              <a:rPr lang="da-DK" sz="1400" dirty="0" err="1" smtClean="0"/>
              <a:t>uploaded</a:t>
            </a:r>
            <a:r>
              <a:rPr lang="da-DK" sz="1400" dirty="0" smtClean="0"/>
              <a:t>, </a:t>
            </a:r>
            <a:r>
              <a:rPr lang="da-DK" sz="1400" dirty="0" err="1" smtClean="0"/>
              <a:t>changes</a:t>
            </a:r>
            <a:r>
              <a:rPr lang="da-DK" sz="1400" dirty="0" smtClean="0"/>
              <a:t> </a:t>
            </a:r>
          </a:p>
          <a:p>
            <a:r>
              <a:rPr lang="da-DK" sz="1400" dirty="0" smtClean="0"/>
              <a:t>in the </a:t>
            </a:r>
            <a:r>
              <a:rPr lang="da-DK" sz="1400" dirty="0" err="1" smtClean="0"/>
              <a:t>calender</a:t>
            </a:r>
            <a:r>
              <a:rPr lang="da-DK" sz="1400" dirty="0" smtClean="0"/>
              <a:t>,</a:t>
            </a:r>
          </a:p>
          <a:p>
            <a:r>
              <a:rPr lang="da-DK" sz="1400" dirty="0" err="1" smtClean="0"/>
              <a:t>Specifications</a:t>
            </a:r>
            <a:r>
              <a:rPr lang="da-DK" sz="1400" dirty="0" smtClean="0"/>
              <a:t> and</a:t>
            </a:r>
            <a:endParaRPr lang="da-DK" sz="1400" dirty="0"/>
          </a:p>
          <a:p>
            <a:r>
              <a:rPr lang="da-DK" sz="1400" dirty="0" smtClean="0"/>
              <a:t>News.</a:t>
            </a:r>
          </a:p>
          <a:p>
            <a:endParaRPr lang="da-DK" sz="1400" dirty="0" smtClean="0"/>
          </a:p>
          <a:p>
            <a:r>
              <a:rPr lang="en-US" sz="1400" dirty="0" smtClean="0"/>
              <a:t>(mail </a:t>
            </a:r>
            <a:r>
              <a:rPr lang="en-US" sz="1400" dirty="0"/>
              <a:t>list </a:t>
            </a:r>
            <a:endParaRPr lang="en-US" sz="1400" dirty="0" smtClean="0"/>
          </a:p>
          <a:p>
            <a:r>
              <a:rPr lang="en-US" sz="1400" dirty="0" smtClean="0"/>
              <a:t>administered </a:t>
            </a:r>
          </a:p>
          <a:p>
            <a:r>
              <a:rPr lang="en-US" sz="1400" dirty="0" smtClean="0"/>
              <a:t>by webmaster)</a:t>
            </a:r>
            <a:endParaRPr lang="da-DK" sz="1400" dirty="0"/>
          </a:p>
        </p:txBody>
      </p:sp>
      <p:sp>
        <p:nvSpPr>
          <p:cNvPr id="32" name="Rektangel 31"/>
          <p:cNvSpPr/>
          <p:nvPr/>
        </p:nvSpPr>
        <p:spPr>
          <a:xfrm>
            <a:off x="10129439" y="1093568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Access. </a:t>
            </a:r>
            <a:r>
              <a:rPr lang="da-DK" sz="1400" dirty="0">
                <a:solidFill>
                  <a:schemeClr val="tx1"/>
                </a:solidFill>
              </a:rPr>
              <a:t>g</a:t>
            </a:r>
            <a:r>
              <a:rPr lang="da-DK" sz="1400" dirty="0" smtClean="0">
                <a:solidFill>
                  <a:schemeClr val="tx1"/>
                </a:solidFill>
              </a:rPr>
              <a:t>r.</a:t>
            </a:r>
            <a:endParaRPr lang="da-DK" sz="1400" dirty="0">
              <a:solidFill>
                <a:schemeClr val="tx1"/>
              </a:solidFill>
            </a:endParaRPr>
          </a:p>
        </p:txBody>
      </p:sp>
      <p:cxnSp>
        <p:nvCxnSpPr>
          <p:cNvPr id="3" name="Lige forbindelse 2"/>
          <p:cNvCxnSpPr>
            <a:stCxn id="29" idx="0"/>
            <a:endCxn id="22" idx="2"/>
          </p:cNvCxnSpPr>
          <p:nvPr/>
        </p:nvCxnSpPr>
        <p:spPr>
          <a:xfrm flipV="1">
            <a:off x="2008551" y="1576490"/>
            <a:ext cx="775126" cy="237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ktangel 38"/>
          <p:cNvSpPr/>
          <p:nvPr/>
        </p:nvSpPr>
        <p:spPr>
          <a:xfrm>
            <a:off x="3235184" y="1802666"/>
            <a:ext cx="1247227" cy="10450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member</a:t>
            </a:r>
            <a:r>
              <a:rPr lang="da-DK" sz="1400" dirty="0" smtClean="0">
                <a:solidFill>
                  <a:schemeClr val="tx1"/>
                </a:solidFill>
              </a:rPr>
              <a:t> list with </a:t>
            </a:r>
            <a:r>
              <a:rPr lang="da-DK" sz="1400" dirty="0" err="1" smtClean="0">
                <a:solidFill>
                  <a:schemeClr val="tx1"/>
                </a:solidFill>
              </a:rPr>
              <a:t>contact</a:t>
            </a:r>
            <a:r>
              <a:rPr lang="da-DK" sz="1400" dirty="0" smtClean="0">
                <a:solidFill>
                  <a:schemeClr val="tx1"/>
                </a:solidFill>
              </a:rPr>
              <a:t> information</a:t>
            </a:r>
          </a:p>
        </p:txBody>
      </p:sp>
      <p:sp>
        <p:nvSpPr>
          <p:cNvPr id="41" name="Rektangel 40"/>
          <p:cNvSpPr/>
          <p:nvPr/>
        </p:nvSpPr>
        <p:spPr>
          <a:xfrm>
            <a:off x="3239537" y="2982676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r>
              <a:rPr lang="da-DK" sz="1400" dirty="0" smtClean="0">
                <a:solidFill>
                  <a:schemeClr val="tx1"/>
                </a:solidFill>
              </a:rPr>
              <a:t>: Minutes</a:t>
            </a:r>
          </a:p>
        </p:txBody>
      </p:sp>
      <p:sp>
        <p:nvSpPr>
          <p:cNvPr id="45" name="Rektangel 44"/>
          <p:cNvSpPr/>
          <p:nvPr/>
        </p:nvSpPr>
        <p:spPr>
          <a:xfrm>
            <a:off x="3252598" y="3727264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r>
              <a:rPr lang="da-DK" sz="1400" dirty="0" smtClean="0">
                <a:solidFill>
                  <a:schemeClr val="tx1"/>
                </a:solidFill>
              </a:rPr>
              <a:t>: Documents</a:t>
            </a:r>
          </a:p>
        </p:txBody>
      </p:sp>
      <p:sp>
        <p:nvSpPr>
          <p:cNvPr id="46" name="Rektangel 45"/>
          <p:cNvSpPr/>
          <p:nvPr/>
        </p:nvSpPr>
        <p:spPr>
          <a:xfrm>
            <a:off x="3265659" y="4471851"/>
            <a:ext cx="1247227" cy="7569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r>
              <a:rPr lang="da-DK" sz="1400" dirty="0" smtClean="0">
                <a:solidFill>
                  <a:schemeClr val="tx1"/>
                </a:solidFill>
              </a:rPr>
              <a:t>: Document templates </a:t>
            </a:r>
          </a:p>
        </p:txBody>
      </p:sp>
      <p:cxnSp>
        <p:nvCxnSpPr>
          <p:cNvPr id="48" name="Lige forbindelse 47"/>
          <p:cNvCxnSpPr>
            <a:endCxn id="39" idx="2"/>
          </p:cNvCxnSpPr>
          <p:nvPr/>
        </p:nvCxnSpPr>
        <p:spPr>
          <a:xfrm flipV="1">
            <a:off x="3858377" y="2847695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Lige forbindelse 50"/>
          <p:cNvCxnSpPr/>
          <p:nvPr/>
        </p:nvCxnSpPr>
        <p:spPr>
          <a:xfrm flipV="1">
            <a:off x="3858377" y="3603249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Lige forbindelse 51"/>
          <p:cNvCxnSpPr/>
          <p:nvPr/>
        </p:nvCxnSpPr>
        <p:spPr>
          <a:xfrm flipV="1">
            <a:off x="3857956" y="4341402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ktangel 52"/>
          <p:cNvSpPr/>
          <p:nvPr/>
        </p:nvSpPr>
        <p:spPr>
          <a:xfrm>
            <a:off x="4815795" y="1815725"/>
            <a:ext cx="1247227" cy="10450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member</a:t>
            </a:r>
            <a:r>
              <a:rPr lang="da-DK" sz="1400" dirty="0" smtClean="0">
                <a:solidFill>
                  <a:schemeClr val="tx1"/>
                </a:solidFill>
              </a:rPr>
              <a:t> list with </a:t>
            </a:r>
            <a:r>
              <a:rPr lang="da-DK" sz="1400" dirty="0" err="1" smtClean="0">
                <a:solidFill>
                  <a:schemeClr val="tx1"/>
                </a:solidFill>
              </a:rPr>
              <a:t>contact</a:t>
            </a:r>
            <a:r>
              <a:rPr lang="da-DK" sz="1400" dirty="0" smtClean="0">
                <a:solidFill>
                  <a:schemeClr val="tx1"/>
                </a:solidFill>
              </a:rPr>
              <a:t> information</a:t>
            </a:r>
          </a:p>
        </p:txBody>
      </p:sp>
      <p:sp>
        <p:nvSpPr>
          <p:cNvPr id="54" name="Rektangel 53"/>
          <p:cNvSpPr/>
          <p:nvPr/>
        </p:nvSpPr>
        <p:spPr>
          <a:xfrm>
            <a:off x="4820148" y="2995735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: Minutes</a:t>
            </a:r>
          </a:p>
        </p:txBody>
      </p:sp>
      <p:sp>
        <p:nvSpPr>
          <p:cNvPr id="55" name="Rektangel 54"/>
          <p:cNvSpPr/>
          <p:nvPr/>
        </p:nvSpPr>
        <p:spPr>
          <a:xfrm>
            <a:off x="4833209" y="3740323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: Documents</a:t>
            </a:r>
          </a:p>
        </p:txBody>
      </p:sp>
      <p:sp>
        <p:nvSpPr>
          <p:cNvPr id="56" name="Rektangel 55"/>
          <p:cNvSpPr/>
          <p:nvPr/>
        </p:nvSpPr>
        <p:spPr>
          <a:xfrm>
            <a:off x="4846270" y="4484910"/>
            <a:ext cx="1247227" cy="7569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: Document templates </a:t>
            </a:r>
          </a:p>
        </p:txBody>
      </p:sp>
      <p:cxnSp>
        <p:nvCxnSpPr>
          <p:cNvPr id="57" name="Lige forbindelse 56"/>
          <p:cNvCxnSpPr>
            <a:endCxn id="53" idx="2"/>
          </p:cNvCxnSpPr>
          <p:nvPr/>
        </p:nvCxnSpPr>
        <p:spPr>
          <a:xfrm flipV="1">
            <a:off x="5438988" y="2860754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Lige forbindelse 57"/>
          <p:cNvCxnSpPr/>
          <p:nvPr/>
        </p:nvCxnSpPr>
        <p:spPr>
          <a:xfrm flipV="1">
            <a:off x="5438988" y="3616308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Lige forbindelse 58"/>
          <p:cNvCxnSpPr/>
          <p:nvPr/>
        </p:nvCxnSpPr>
        <p:spPr>
          <a:xfrm flipV="1">
            <a:off x="5438567" y="4354461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Lige forbindelse 62"/>
          <p:cNvCxnSpPr>
            <a:stCxn id="39" idx="0"/>
            <a:endCxn id="23" idx="2"/>
          </p:cNvCxnSpPr>
          <p:nvPr/>
        </p:nvCxnSpPr>
        <p:spPr>
          <a:xfrm flipV="1">
            <a:off x="3858798" y="1576490"/>
            <a:ext cx="39304" cy="226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Lige forbindelse 66"/>
          <p:cNvCxnSpPr>
            <a:endCxn id="24" idx="2"/>
          </p:cNvCxnSpPr>
          <p:nvPr/>
        </p:nvCxnSpPr>
        <p:spPr>
          <a:xfrm flipH="1" flipV="1">
            <a:off x="5012527" y="1576490"/>
            <a:ext cx="418052" cy="236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kstfelt 68"/>
          <p:cNvSpPr txBox="1"/>
          <p:nvPr/>
        </p:nvSpPr>
        <p:spPr>
          <a:xfrm>
            <a:off x="919734" y="5915025"/>
            <a:ext cx="4006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Note: ”Home” give acces to </a:t>
            </a:r>
            <a:r>
              <a:rPr lang="da-DK" sz="1600" dirty="0" err="1" smtClean="0"/>
              <a:t>home</a:t>
            </a:r>
            <a:r>
              <a:rPr lang="da-DK" sz="1600" dirty="0"/>
              <a:t> </a:t>
            </a:r>
            <a:r>
              <a:rPr lang="da-DK" sz="1600" dirty="0" smtClean="0"/>
              <a:t>/ start page</a:t>
            </a:r>
            <a:endParaRPr lang="da-DK" sz="1600" dirty="0"/>
          </a:p>
        </p:txBody>
      </p:sp>
    </p:spTree>
    <p:extLst>
      <p:ext uri="{BB962C8B-B14F-4D97-AF65-F5344CB8AC3E}">
        <p14:creationId xmlns:p14="http://schemas.microsoft.com/office/powerpoint/2010/main" val="283581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/>
          <p:cNvSpPr/>
          <p:nvPr/>
        </p:nvSpPr>
        <p:spPr>
          <a:xfrm>
            <a:off x="1019503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Home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2" name="Rektangel 21"/>
          <p:cNvSpPr/>
          <p:nvPr/>
        </p:nvSpPr>
        <p:spPr>
          <a:xfrm>
            <a:off x="2195380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Calender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3" name="Rektangel 22"/>
          <p:cNvSpPr/>
          <p:nvPr/>
        </p:nvSpPr>
        <p:spPr>
          <a:xfrm>
            <a:off x="3309805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4" name="Rektangel 23"/>
          <p:cNvSpPr/>
          <p:nvPr/>
        </p:nvSpPr>
        <p:spPr>
          <a:xfrm>
            <a:off x="4424230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5" name="Rektangel 24"/>
          <p:cNvSpPr/>
          <p:nvPr/>
        </p:nvSpPr>
        <p:spPr>
          <a:xfrm>
            <a:off x="5538655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API gr.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6" name="Rektangel 25"/>
          <p:cNvSpPr/>
          <p:nvPr/>
        </p:nvSpPr>
        <p:spPr>
          <a:xfrm>
            <a:off x="6653080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Audio gr.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7" name="Rektangel 26"/>
          <p:cNvSpPr/>
          <p:nvPr/>
        </p:nvSpPr>
        <p:spPr>
          <a:xfrm>
            <a:off x="7767505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RoO</a:t>
            </a:r>
            <a:r>
              <a:rPr lang="da-DK" sz="1400" dirty="0" smtClean="0">
                <a:solidFill>
                  <a:schemeClr val="tx1"/>
                </a:solidFill>
              </a:rPr>
              <a:t> gr.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8940712" y="1095226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Test gr. 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1030061" y="1813858"/>
            <a:ext cx="1956979" cy="2253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err="1">
                <a:solidFill>
                  <a:schemeClr val="tx1"/>
                </a:solidFill>
              </a:rPr>
              <a:t>C</a:t>
            </a:r>
            <a:r>
              <a:rPr lang="da-DK" sz="1400" dirty="0" err="1" smtClean="0">
                <a:solidFill>
                  <a:schemeClr val="tx1"/>
                </a:solidFill>
              </a:rPr>
              <a:t>alender</a:t>
            </a:r>
            <a:r>
              <a:rPr lang="da-DK" sz="14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Meeting </a:t>
            </a:r>
            <a:r>
              <a:rPr lang="da-DK" sz="1400" dirty="0" err="1" smtClean="0">
                <a:solidFill>
                  <a:schemeClr val="tx1"/>
                </a:solidFill>
              </a:rPr>
              <a:t>calender</a:t>
            </a:r>
            <a:endParaRPr lang="da-DK" sz="1400" dirty="0" smtClean="0">
              <a:solidFill>
                <a:schemeClr val="tx1"/>
              </a:solidFill>
            </a:endParaRPr>
          </a:p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Including</a:t>
            </a:r>
            <a:r>
              <a:rPr lang="da-DK" sz="1400" dirty="0" smtClean="0">
                <a:solidFill>
                  <a:schemeClr val="tx1"/>
                </a:solidFill>
              </a:rPr>
              <a:t> all </a:t>
            </a:r>
            <a:r>
              <a:rPr lang="da-DK" sz="1400" dirty="0" err="1" smtClean="0">
                <a:solidFill>
                  <a:schemeClr val="tx1"/>
                </a:solidFill>
              </a:rPr>
              <a:t>scheduled</a:t>
            </a:r>
            <a:r>
              <a:rPr lang="da-DK" sz="1400" dirty="0" smtClean="0">
                <a:solidFill>
                  <a:schemeClr val="tx1"/>
                </a:solidFill>
              </a:rPr>
              <a:t> meeting for </a:t>
            </a:r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r>
              <a:rPr lang="da-DK" sz="1400" dirty="0" smtClean="0">
                <a:solidFill>
                  <a:schemeClr val="tx1"/>
                </a:solidFill>
              </a:rPr>
              <a:t>, </a:t>
            </a:r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 and </a:t>
            </a:r>
            <a:r>
              <a:rPr lang="da-DK" sz="1400" dirty="0" err="1" smtClean="0">
                <a:solidFill>
                  <a:schemeClr val="tx1"/>
                </a:solidFill>
              </a:rPr>
              <a:t>Subgroups</a:t>
            </a:r>
            <a:r>
              <a:rPr lang="da-DK" sz="1400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All </a:t>
            </a:r>
            <a:r>
              <a:rPr lang="da-DK" sz="1400" dirty="0" err="1" smtClean="0">
                <a:solidFill>
                  <a:schemeClr val="tx1"/>
                </a:solidFill>
              </a:rPr>
              <a:t>members</a:t>
            </a:r>
            <a:r>
              <a:rPr lang="da-DK" sz="1400" dirty="0" smtClean="0">
                <a:solidFill>
                  <a:schemeClr val="tx1"/>
                </a:solidFill>
              </a:rPr>
              <a:t> have acces to the </a:t>
            </a:r>
            <a:r>
              <a:rPr lang="da-DK" sz="1400" dirty="0" err="1" smtClean="0">
                <a:solidFill>
                  <a:schemeClr val="tx1"/>
                </a:solidFill>
              </a:rPr>
              <a:t>calender</a:t>
            </a:r>
            <a:endParaRPr lang="da-DK" sz="1400" dirty="0" smtClean="0">
              <a:solidFill>
                <a:schemeClr val="tx1"/>
              </a:solidFill>
            </a:endParaRPr>
          </a:p>
        </p:txBody>
      </p:sp>
      <p:sp>
        <p:nvSpPr>
          <p:cNvPr id="30" name="Rektangel 29"/>
          <p:cNvSpPr/>
          <p:nvPr/>
        </p:nvSpPr>
        <p:spPr>
          <a:xfrm>
            <a:off x="9322427" y="1704403"/>
            <a:ext cx="1960083" cy="45916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34" name="Tekstfelt 33"/>
          <p:cNvSpPr txBox="1"/>
          <p:nvPr/>
        </p:nvSpPr>
        <p:spPr>
          <a:xfrm>
            <a:off x="2113167" y="276225"/>
            <a:ext cx="7933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NorDig</a:t>
            </a:r>
            <a:r>
              <a:rPr lang="da-DK" dirty="0" smtClean="0"/>
              <a:t> website new design and </a:t>
            </a:r>
            <a:r>
              <a:rPr lang="da-DK" dirty="0" err="1" smtClean="0"/>
              <a:t>structur</a:t>
            </a:r>
            <a:r>
              <a:rPr lang="da-DK" dirty="0" smtClean="0"/>
              <a:t> : </a:t>
            </a:r>
            <a:r>
              <a:rPr lang="da-DK" dirty="0" err="1"/>
              <a:t>m</a:t>
            </a:r>
            <a:r>
              <a:rPr lang="da-DK" dirty="0" err="1" smtClean="0"/>
              <a:t>embers</a:t>
            </a:r>
            <a:r>
              <a:rPr lang="da-DK" dirty="0" smtClean="0"/>
              <a:t> areal / </a:t>
            </a:r>
            <a:r>
              <a:rPr lang="da-DK" dirty="0" err="1" smtClean="0"/>
              <a:t>NorDigT</a:t>
            </a:r>
            <a:r>
              <a:rPr lang="da-DK" dirty="0" smtClean="0"/>
              <a:t> and </a:t>
            </a:r>
            <a:r>
              <a:rPr lang="da-DK" dirty="0" err="1" smtClean="0"/>
              <a:t>Subgroups</a:t>
            </a:r>
            <a:endParaRPr lang="da-DK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 smtClean="0">
                <a:solidFill>
                  <a:schemeClr val="bg1">
                    <a:lumMod val="65000"/>
                  </a:schemeClr>
                </a:solidFill>
              </a:rPr>
              <a:t>Peter Mølsted 22.09.2015</a:t>
            </a:r>
            <a:endParaRPr lang="da-DK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mtClean="0"/>
              <a:t>4</a:t>
            </a:fld>
            <a:endParaRPr lang="da-DK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felt 46"/>
          <p:cNvSpPr txBox="1"/>
          <p:nvPr/>
        </p:nvSpPr>
        <p:spPr>
          <a:xfrm>
            <a:off x="9439275" y="1772198"/>
            <a:ext cx="193234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u="sng" dirty="0"/>
              <a:t>M</a:t>
            </a:r>
            <a:r>
              <a:rPr lang="da-DK" sz="1400" u="sng" dirty="0" smtClean="0"/>
              <a:t>ail </a:t>
            </a:r>
            <a:r>
              <a:rPr lang="da-DK" sz="1400" u="sng" dirty="0" err="1" smtClean="0"/>
              <a:t>reflector</a:t>
            </a:r>
            <a:endParaRPr lang="da-DK" sz="1400" u="sng" dirty="0"/>
          </a:p>
          <a:p>
            <a:r>
              <a:rPr lang="da-DK" sz="1400" u="sng" dirty="0"/>
              <a:t>f</a:t>
            </a:r>
            <a:r>
              <a:rPr lang="da-DK" sz="1400" u="sng" dirty="0" smtClean="0"/>
              <a:t>or</a:t>
            </a:r>
          </a:p>
          <a:p>
            <a:r>
              <a:rPr lang="da-DK" sz="1400" dirty="0" err="1" smtClean="0"/>
              <a:t>NorDigT</a:t>
            </a:r>
            <a:r>
              <a:rPr lang="da-DK" sz="1400" dirty="0" smtClean="0"/>
              <a:t> and </a:t>
            </a:r>
          </a:p>
          <a:p>
            <a:r>
              <a:rPr lang="da-DK" sz="1400" dirty="0" smtClean="0"/>
              <a:t>Sub </a:t>
            </a:r>
            <a:r>
              <a:rPr lang="da-DK" sz="1400" dirty="0" err="1" smtClean="0"/>
              <a:t>group</a:t>
            </a:r>
            <a:r>
              <a:rPr lang="da-DK" sz="1400" dirty="0" smtClean="0"/>
              <a:t> </a:t>
            </a:r>
          </a:p>
          <a:p>
            <a:r>
              <a:rPr lang="da-DK" sz="1400" dirty="0" err="1" smtClean="0"/>
              <a:t>members</a:t>
            </a:r>
            <a:r>
              <a:rPr lang="da-DK" sz="1400" dirty="0" smtClean="0"/>
              <a:t>:</a:t>
            </a:r>
            <a:endParaRPr lang="da-DK" sz="1400" dirty="0"/>
          </a:p>
          <a:p>
            <a:endParaRPr lang="da-DK" sz="1400" dirty="0" smtClean="0"/>
          </a:p>
          <a:p>
            <a:r>
              <a:rPr lang="da-DK" sz="1400" dirty="0" smtClean="0"/>
              <a:t>mail </a:t>
            </a:r>
            <a:r>
              <a:rPr lang="da-DK" sz="1400" dirty="0" err="1" smtClean="0"/>
              <a:t>notification</a:t>
            </a:r>
            <a:endParaRPr lang="da-DK" sz="1400" dirty="0" smtClean="0"/>
          </a:p>
          <a:p>
            <a:r>
              <a:rPr lang="da-DK" sz="1400" dirty="0" err="1"/>
              <a:t>w</a:t>
            </a:r>
            <a:r>
              <a:rPr lang="da-DK" sz="1400" dirty="0" err="1" smtClean="0"/>
              <a:t>hen</a:t>
            </a:r>
            <a:r>
              <a:rPr lang="da-DK" sz="1400" dirty="0" smtClean="0"/>
              <a:t> new </a:t>
            </a:r>
          </a:p>
          <a:p>
            <a:r>
              <a:rPr lang="da-DK" sz="1400" dirty="0" err="1" smtClean="0"/>
              <a:t>documents</a:t>
            </a:r>
            <a:r>
              <a:rPr lang="da-DK" sz="1400" dirty="0" smtClean="0"/>
              <a:t> is </a:t>
            </a:r>
          </a:p>
          <a:p>
            <a:r>
              <a:rPr lang="da-DK" sz="1400" dirty="0" err="1" smtClean="0"/>
              <a:t>uploaded</a:t>
            </a:r>
            <a:r>
              <a:rPr lang="da-DK" sz="1400" dirty="0" smtClean="0"/>
              <a:t>, </a:t>
            </a:r>
            <a:r>
              <a:rPr lang="da-DK" sz="1400" dirty="0" err="1" smtClean="0"/>
              <a:t>changes</a:t>
            </a:r>
            <a:r>
              <a:rPr lang="da-DK" sz="1400" dirty="0" smtClean="0"/>
              <a:t> </a:t>
            </a:r>
          </a:p>
          <a:p>
            <a:r>
              <a:rPr lang="da-DK" sz="1400" dirty="0" smtClean="0"/>
              <a:t>in the </a:t>
            </a:r>
            <a:r>
              <a:rPr lang="da-DK" sz="1400" dirty="0" err="1" smtClean="0"/>
              <a:t>calender</a:t>
            </a:r>
            <a:r>
              <a:rPr lang="da-DK" sz="1400" dirty="0" smtClean="0"/>
              <a:t>,</a:t>
            </a:r>
          </a:p>
          <a:p>
            <a:r>
              <a:rPr lang="da-DK" sz="1400" dirty="0" err="1"/>
              <a:t>s</a:t>
            </a:r>
            <a:r>
              <a:rPr lang="da-DK" sz="1400" dirty="0" err="1" smtClean="0"/>
              <a:t>pecifications</a:t>
            </a:r>
            <a:r>
              <a:rPr lang="da-DK" sz="1400" dirty="0" smtClean="0"/>
              <a:t> and</a:t>
            </a:r>
            <a:endParaRPr lang="da-DK" sz="1400" dirty="0"/>
          </a:p>
          <a:p>
            <a:r>
              <a:rPr lang="da-DK" sz="1400" dirty="0" smtClean="0"/>
              <a:t>News.</a:t>
            </a:r>
          </a:p>
          <a:p>
            <a:r>
              <a:rPr lang="da-DK" sz="1400" dirty="0" err="1" smtClean="0"/>
              <a:t>Only</a:t>
            </a:r>
            <a:r>
              <a:rPr lang="da-DK" sz="1400" dirty="0" smtClean="0"/>
              <a:t> </a:t>
            </a:r>
            <a:r>
              <a:rPr lang="da-DK" sz="1400" dirty="0" err="1" smtClean="0"/>
              <a:t>Subgroup</a:t>
            </a:r>
            <a:r>
              <a:rPr lang="da-DK" sz="1400" dirty="0" smtClean="0"/>
              <a:t> </a:t>
            </a:r>
            <a:r>
              <a:rPr lang="da-DK" sz="1400" dirty="0" err="1" smtClean="0"/>
              <a:t>members</a:t>
            </a:r>
            <a:r>
              <a:rPr lang="da-DK" sz="1400" dirty="0" smtClean="0"/>
              <a:t> </a:t>
            </a:r>
            <a:r>
              <a:rPr lang="da-DK" sz="1400" dirty="0" err="1" smtClean="0"/>
              <a:t>get</a:t>
            </a:r>
            <a:r>
              <a:rPr lang="da-DK" sz="1400" dirty="0" smtClean="0"/>
              <a:t> </a:t>
            </a:r>
            <a:r>
              <a:rPr lang="da-DK" sz="1400" dirty="0" err="1" smtClean="0"/>
              <a:t>notification</a:t>
            </a:r>
            <a:r>
              <a:rPr lang="da-DK" sz="1400" dirty="0" smtClean="0"/>
              <a:t> for </a:t>
            </a:r>
            <a:r>
              <a:rPr lang="da-DK" sz="1400" dirty="0" err="1" smtClean="0"/>
              <a:t>activitys</a:t>
            </a:r>
            <a:r>
              <a:rPr lang="da-DK" sz="1400" dirty="0" smtClean="0"/>
              <a:t> in </a:t>
            </a:r>
            <a:r>
              <a:rPr lang="da-DK" sz="1400" dirty="0" err="1" smtClean="0"/>
              <a:t>there</a:t>
            </a:r>
            <a:r>
              <a:rPr lang="da-DK" sz="1400" dirty="0" smtClean="0"/>
              <a:t> </a:t>
            </a:r>
            <a:r>
              <a:rPr lang="da-DK" sz="1400" dirty="0" err="1" smtClean="0"/>
              <a:t>group</a:t>
            </a:r>
            <a:r>
              <a:rPr lang="da-DK" sz="1400" dirty="0" smtClean="0"/>
              <a:t>.</a:t>
            </a:r>
          </a:p>
          <a:p>
            <a:endParaRPr lang="da-DK" sz="800" dirty="0" smtClean="0"/>
          </a:p>
          <a:p>
            <a:r>
              <a:rPr lang="en-US" sz="1400" dirty="0" smtClean="0"/>
              <a:t>(mail </a:t>
            </a:r>
            <a:r>
              <a:rPr lang="en-US" sz="1400" dirty="0"/>
              <a:t>list </a:t>
            </a:r>
            <a:endParaRPr lang="en-US" sz="1400" dirty="0" smtClean="0"/>
          </a:p>
          <a:p>
            <a:r>
              <a:rPr lang="en-US" sz="1400" dirty="0" smtClean="0"/>
              <a:t>administered </a:t>
            </a:r>
          </a:p>
          <a:p>
            <a:r>
              <a:rPr lang="en-US" sz="1400" dirty="0" smtClean="0"/>
              <a:t>by webmaster)</a:t>
            </a:r>
            <a:endParaRPr lang="da-DK" sz="1400" dirty="0"/>
          </a:p>
        </p:txBody>
      </p:sp>
      <p:sp>
        <p:nvSpPr>
          <p:cNvPr id="32" name="Rektangel 31"/>
          <p:cNvSpPr/>
          <p:nvPr/>
        </p:nvSpPr>
        <p:spPr>
          <a:xfrm>
            <a:off x="10129439" y="1093568"/>
            <a:ext cx="1176593" cy="481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Access. </a:t>
            </a:r>
            <a:r>
              <a:rPr lang="da-DK" sz="1400" dirty="0">
                <a:solidFill>
                  <a:schemeClr val="tx1"/>
                </a:solidFill>
              </a:rPr>
              <a:t>g</a:t>
            </a:r>
            <a:r>
              <a:rPr lang="da-DK" sz="1400" dirty="0" smtClean="0">
                <a:solidFill>
                  <a:schemeClr val="tx1"/>
                </a:solidFill>
              </a:rPr>
              <a:t>r.</a:t>
            </a:r>
            <a:endParaRPr lang="da-DK" sz="1400" dirty="0">
              <a:solidFill>
                <a:schemeClr val="tx1"/>
              </a:solidFill>
            </a:endParaRPr>
          </a:p>
        </p:txBody>
      </p:sp>
      <p:cxnSp>
        <p:nvCxnSpPr>
          <p:cNvPr id="3" name="Lige forbindelse 2"/>
          <p:cNvCxnSpPr>
            <a:stCxn id="29" idx="0"/>
            <a:endCxn id="22" idx="2"/>
          </p:cNvCxnSpPr>
          <p:nvPr/>
        </p:nvCxnSpPr>
        <p:spPr>
          <a:xfrm flipV="1">
            <a:off x="2008551" y="1576490"/>
            <a:ext cx="775126" cy="237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ktangel 38"/>
          <p:cNvSpPr/>
          <p:nvPr/>
        </p:nvSpPr>
        <p:spPr>
          <a:xfrm>
            <a:off x="3235184" y="1802666"/>
            <a:ext cx="1247227" cy="10450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Excom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member</a:t>
            </a:r>
            <a:r>
              <a:rPr lang="da-DK" sz="1400" dirty="0" smtClean="0">
                <a:solidFill>
                  <a:schemeClr val="tx1"/>
                </a:solidFill>
              </a:rPr>
              <a:t> list with </a:t>
            </a:r>
            <a:r>
              <a:rPr lang="da-DK" sz="1400" dirty="0" err="1" smtClean="0">
                <a:solidFill>
                  <a:schemeClr val="tx1"/>
                </a:solidFill>
              </a:rPr>
              <a:t>contact</a:t>
            </a:r>
            <a:r>
              <a:rPr lang="da-DK" sz="1400" dirty="0" smtClean="0">
                <a:solidFill>
                  <a:schemeClr val="tx1"/>
                </a:solidFill>
              </a:rPr>
              <a:t> information</a:t>
            </a:r>
          </a:p>
        </p:txBody>
      </p:sp>
      <p:sp>
        <p:nvSpPr>
          <p:cNvPr id="53" name="Rektangel 52"/>
          <p:cNvSpPr/>
          <p:nvPr/>
        </p:nvSpPr>
        <p:spPr>
          <a:xfrm>
            <a:off x="4815795" y="1815725"/>
            <a:ext cx="1247227" cy="10450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 </a:t>
            </a:r>
            <a:r>
              <a:rPr lang="da-DK" sz="1400" dirty="0" err="1" smtClean="0">
                <a:solidFill>
                  <a:schemeClr val="tx1"/>
                </a:solidFill>
              </a:rPr>
              <a:t>member</a:t>
            </a:r>
            <a:r>
              <a:rPr lang="da-DK" sz="1400" dirty="0" smtClean="0">
                <a:solidFill>
                  <a:schemeClr val="tx1"/>
                </a:solidFill>
              </a:rPr>
              <a:t> list with </a:t>
            </a:r>
            <a:r>
              <a:rPr lang="da-DK" sz="1400" dirty="0" err="1" smtClean="0">
                <a:solidFill>
                  <a:schemeClr val="tx1"/>
                </a:solidFill>
              </a:rPr>
              <a:t>contact</a:t>
            </a:r>
            <a:r>
              <a:rPr lang="da-DK" sz="1400" dirty="0" smtClean="0">
                <a:solidFill>
                  <a:schemeClr val="tx1"/>
                </a:solidFill>
              </a:rPr>
              <a:t> information</a:t>
            </a:r>
          </a:p>
        </p:txBody>
      </p:sp>
      <p:sp>
        <p:nvSpPr>
          <p:cNvPr id="54" name="Rektangel 53"/>
          <p:cNvSpPr/>
          <p:nvPr/>
        </p:nvSpPr>
        <p:spPr>
          <a:xfrm>
            <a:off x="4820148" y="2995735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: Minutes</a:t>
            </a:r>
          </a:p>
        </p:txBody>
      </p:sp>
      <p:sp>
        <p:nvSpPr>
          <p:cNvPr id="55" name="Rektangel 54"/>
          <p:cNvSpPr/>
          <p:nvPr/>
        </p:nvSpPr>
        <p:spPr>
          <a:xfrm>
            <a:off x="4833209" y="3740323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: Documents</a:t>
            </a:r>
          </a:p>
        </p:txBody>
      </p:sp>
      <p:sp>
        <p:nvSpPr>
          <p:cNvPr id="56" name="Rektangel 55"/>
          <p:cNvSpPr/>
          <p:nvPr/>
        </p:nvSpPr>
        <p:spPr>
          <a:xfrm>
            <a:off x="4846270" y="4484910"/>
            <a:ext cx="1247227" cy="7569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err="1" smtClean="0">
                <a:solidFill>
                  <a:schemeClr val="tx1"/>
                </a:solidFill>
              </a:rPr>
              <a:t>NorDigT</a:t>
            </a:r>
            <a:r>
              <a:rPr lang="da-DK" sz="1400" dirty="0" smtClean="0">
                <a:solidFill>
                  <a:schemeClr val="tx1"/>
                </a:solidFill>
              </a:rPr>
              <a:t>: Document templates </a:t>
            </a:r>
          </a:p>
        </p:txBody>
      </p:sp>
      <p:cxnSp>
        <p:nvCxnSpPr>
          <p:cNvPr id="57" name="Lige forbindelse 56"/>
          <p:cNvCxnSpPr>
            <a:endCxn id="53" idx="2"/>
          </p:cNvCxnSpPr>
          <p:nvPr/>
        </p:nvCxnSpPr>
        <p:spPr>
          <a:xfrm flipV="1">
            <a:off x="5438988" y="2860754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Lige forbindelse 57"/>
          <p:cNvCxnSpPr/>
          <p:nvPr/>
        </p:nvCxnSpPr>
        <p:spPr>
          <a:xfrm flipV="1">
            <a:off x="5438988" y="3616308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Lige forbindelse 58"/>
          <p:cNvCxnSpPr/>
          <p:nvPr/>
        </p:nvCxnSpPr>
        <p:spPr>
          <a:xfrm flipV="1">
            <a:off x="5438567" y="4354461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Lige forbindelse 62"/>
          <p:cNvCxnSpPr>
            <a:stCxn id="39" idx="0"/>
            <a:endCxn id="23" idx="2"/>
          </p:cNvCxnSpPr>
          <p:nvPr/>
        </p:nvCxnSpPr>
        <p:spPr>
          <a:xfrm flipV="1">
            <a:off x="3858798" y="1576490"/>
            <a:ext cx="39304" cy="226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Lige forbindelse 66"/>
          <p:cNvCxnSpPr/>
          <p:nvPr/>
        </p:nvCxnSpPr>
        <p:spPr>
          <a:xfrm flipH="1" flipV="1">
            <a:off x="5012527" y="1576490"/>
            <a:ext cx="418052" cy="236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ktangel 39"/>
          <p:cNvSpPr/>
          <p:nvPr/>
        </p:nvSpPr>
        <p:spPr>
          <a:xfrm>
            <a:off x="6215970" y="1949075"/>
            <a:ext cx="1247227" cy="10450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API gr. </a:t>
            </a:r>
            <a:r>
              <a:rPr lang="da-DK" sz="1400" dirty="0" err="1" smtClean="0">
                <a:solidFill>
                  <a:schemeClr val="tx1"/>
                </a:solidFill>
              </a:rPr>
              <a:t>member</a:t>
            </a:r>
            <a:r>
              <a:rPr lang="da-DK" sz="1400" dirty="0" smtClean="0">
                <a:solidFill>
                  <a:schemeClr val="tx1"/>
                </a:solidFill>
              </a:rPr>
              <a:t> list with </a:t>
            </a:r>
            <a:r>
              <a:rPr lang="da-DK" sz="1400" dirty="0" err="1" smtClean="0">
                <a:solidFill>
                  <a:schemeClr val="tx1"/>
                </a:solidFill>
              </a:rPr>
              <a:t>contact</a:t>
            </a:r>
            <a:r>
              <a:rPr lang="da-DK" sz="1400" dirty="0" smtClean="0">
                <a:solidFill>
                  <a:schemeClr val="tx1"/>
                </a:solidFill>
              </a:rPr>
              <a:t> information</a:t>
            </a:r>
          </a:p>
        </p:txBody>
      </p:sp>
      <p:sp>
        <p:nvSpPr>
          <p:cNvPr id="43" name="Rektangel 42"/>
          <p:cNvSpPr/>
          <p:nvPr/>
        </p:nvSpPr>
        <p:spPr>
          <a:xfrm>
            <a:off x="6220323" y="3129085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API gr. : Minutes</a:t>
            </a:r>
          </a:p>
        </p:txBody>
      </p:sp>
      <p:sp>
        <p:nvSpPr>
          <p:cNvPr id="44" name="Rektangel 43"/>
          <p:cNvSpPr/>
          <p:nvPr/>
        </p:nvSpPr>
        <p:spPr>
          <a:xfrm>
            <a:off x="6233384" y="3873673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API gr. : Documents</a:t>
            </a:r>
          </a:p>
        </p:txBody>
      </p:sp>
      <p:sp>
        <p:nvSpPr>
          <p:cNvPr id="49" name="Rektangel 48"/>
          <p:cNvSpPr/>
          <p:nvPr/>
        </p:nvSpPr>
        <p:spPr>
          <a:xfrm>
            <a:off x="6246445" y="4618260"/>
            <a:ext cx="1247227" cy="7569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API gr. : Document templates </a:t>
            </a:r>
          </a:p>
        </p:txBody>
      </p:sp>
      <p:cxnSp>
        <p:nvCxnSpPr>
          <p:cNvPr id="50" name="Lige forbindelse 49"/>
          <p:cNvCxnSpPr>
            <a:endCxn id="40" idx="2"/>
          </p:cNvCxnSpPr>
          <p:nvPr/>
        </p:nvCxnSpPr>
        <p:spPr>
          <a:xfrm flipV="1">
            <a:off x="6839163" y="2994104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Lige forbindelse 59"/>
          <p:cNvCxnSpPr/>
          <p:nvPr/>
        </p:nvCxnSpPr>
        <p:spPr>
          <a:xfrm flipV="1">
            <a:off x="6839163" y="3749658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Lige forbindelse 60"/>
          <p:cNvCxnSpPr/>
          <p:nvPr/>
        </p:nvCxnSpPr>
        <p:spPr>
          <a:xfrm flipV="1">
            <a:off x="6838742" y="4487811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Lige forbindelse 61"/>
          <p:cNvCxnSpPr>
            <a:endCxn id="25" idx="2"/>
          </p:cNvCxnSpPr>
          <p:nvPr/>
        </p:nvCxnSpPr>
        <p:spPr>
          <a:xfrm flipH="1" flipV="1">
            <a:off x="6126952" y="1576490"/>
            <a:ext cx="703802" cy="37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ktangel 63"/>
          <p:cNvSpPr/>
          <p:nvPr/>
        </p:nvSpPr>
        <p:spPr>
          <a:xfrm>
            <a:off x="7616145" y="2082425"/>
            <a:ext cx="1247227" cy="10450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Audio gr.  </a:t>
            </a:r>
            <a:r>
              <a:rPr lang="da-DK" sz="1400" dirty="0" err="1" smtClean="0">
                <a:solidFill>
                  <a:schemeClr val="tx1"/>
                </a:solidFill>
              </a:rPr>
              <a:t>member</a:t>
            </a:r>
            <a:r>
              <a:rPr lang="da-DK" sz="1400" dirty="0" smtClean="0">
                <a:solidFill>
                  <a:schemeClr val="tx1"/>
                </a:solidFill>
              </a:rPr>
              <a:t> list with </a:t>
            </a:r>
            <a:r>
              <a:rPr lang="da-DK" sz="1400" dirty="0" err="1" smtClean="0">
                <a:solidFill>
                  <a:schemeClr val="tx1"/>
                </a:solidFill>
              </a:rPr>
              <a:t>contact</a:t>
            </a:r>
            <a:r>
              <a:rPr lang="da-DK" sz="1400" dirty="0" smtClean="0">
                <a:solidFill>
                  <a:schemeClr val="tx1"/>
                </a:solidFill>
              </a:rPr>
              <a:t> information</a:t>
            </a:r>
          </a:p>
        </p:txBody>
      </p:sp>
      <p:sp>
        <p:nvSpPr>
          <p:cNvPr id="65" name="Rektangel 64"/>
          <p:cNvSpPr/>
          <p:nvPr/>
        </p:nvSpPr>
        <p:spPr>
          <a:xfrm>
            <a:off x="7620498" y="3262435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Audio gr. : Minutes</a:t>
            </a:r>
          </a:p>
        </p:txBody>
      </p:sp>
      <p:sp>
        <p:nvSpPr>
          <p:cNvPr id="66" name="Rektangel 65"/>
          <p:cNvSpPr/>
          <p:nvPr/>
        </p:nvSpPr>
        <p:spPr>
          <a:xfrm>
            <a:off x="7633559" y="4007023"/>
            <a:ext cx="1247227" cy="6219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Audio gr.: Documents</a:t>
            </a:r>
          </a:p>
        </p:txBody>
      </p:sp>
      <p:sp>
        <p:nvSpPr>
          <p:cNvPr id="68" name="Rektangel 67"/>
          <p:cNvSpPr/>
          <p:nvPr/>
        </p:nvSpPr>
        <p:spPr>
          <a:xfrm>
            <a:off x="7646620" y="4751610"/>
            <a:ext cx="1247227" cy="7569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a-DK" sz="1400" dirty="0" smtClean="0">
                <a:solidFill>
                  <a:schemeClr val="tx1"/>
                </a:solidFill>
              </a:rPr>
              <a:t>Audio gr. : Document templates </a:t>
            </a:r>
          </a:p>
        </p:txBody>
      </p:sp>
      <p:cxnSp>
        <p:nvCxnSpPr>
          <p:cNvPr id="69" name="Lige forbindelse 68"/>
          <p:cNvCxnSpPr>
            <a:endCxn id="64" idx="2"/>
          </p:cNvCxnSpPr>
          <p:nvPr/>
        </p:nvCxnSpPr>
        <p:spPr>
          <a:xfrm flipV="1">
            <a:off x="8239338" y="3127454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Lige forbindelse 69"/>
          <p:cNvCxnSpPr/>
          <p:nvPr/>
        </p:nvCxnSpPr>
        <p:spPr>
          <a:xfrm flipV="1">
            <a:off x="8239338" y="3883008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Lige forbindelse 70"/>
          <p:cNvCxnSpPr/>
          <p:nvPr/>
        </p:nvCxnSpPr>
        <p:spPr>
          <a:xfrm flipV="1">
            <a:off x="8238917" y="4621161"/>
            <a:ext cx="421" cy="127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Lige forbindelse 71"/>
          <p:cNvCxnSpPr>
            <a:endCxn id="26" idx="2"/>
          </p:cNvCxnSpPr>
          <p:nvPr/>
        </p:nvCxnSpPr>
        <p:spPr>
          <a:xfrm flipH="1" flipV="1">
            <a:off x="7241377" y="1576490"/>
            <a:ext cx="989552" cy="503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felt 5"/>
          <p:cNvSpPr txBox="1"/>
          <p:nvPr/>
        </p:nvSpPr>
        <p:spPr>
          <a:xfrm>
            <a:off x="919734" y="5915025"/>
            <a:ext cx="42469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/>
              <a:t>Note: Same design and struktur for all </a:t>
            </a:r>
            <a:r>
              <a:rPr lang="da-DK" sz="1600" dirty="0" err="1" smtClean="0"/>
              <a:t>subgroups</a:t>
            </a:r>
            <a:endParaRPr lang="da-DK" sz="1600" dirty="0"/>
          </a:p>
        </p:txBody>
      </p:sp>
    </p:spTree>
    <p:extLst>
      <p:ext uri="{BB962C8B-B14F-4D97-AF65-F5344CB8AC3E}">
        <p14:creationId xmlns:p14="http://schemas.microsoft.com/office/powerpoint/2010/main" val="111830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520</Words>
  <Application>Microsoft Office PowerPoint</Application>
  <PresentationFormat>Widescreen</PresentationFormat>
  <Paragraphs>178</Paragraphs>
  <Slides>4</Slides>
  <Notes>4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Peter Mølsted</dc:creator>
  <cp:lastModifiedBy>Peter Mølsted</cp:lastModifiedBy>
  <cp:revision>20</cp:revision>
  <dcterms:created xsi:type="dcterms:W3CDTF">2015-09-11T12:33:42Z</dcterms:created>
  <dcterms:modified xsi:type="dcterms:W3CDTF">2015-09-21T21:28:14Z</dcterms:modified>
</cp:coreProperties>
</file>