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2"/>
  </p:sldMasterIdLst>
  <p:notesMasterIdLst>
    <p:notesMasterId r:id="rId17"/>
  </p:notesMasterIdLst>
  <p:sldIdLst>
    <p:sldId id="306" r:id="rId3"/>
    <p:sldId id="338" r:id="rId4"/>
    <p:sldId id="333" r:id="rId5"/>
    <p:sldId id="334" r:id="rId6"/>
    <p:sldId id="329" r:id="rId7"/>
    <p:sldId id="328" r:id="rId8"/>
    <p:sldId id="257" r:id="rId9"/>
    <p:sldId id="256" r:id="rId10"/>
    <p:sldId id="310" r:id="rId11"/>
    <p:sldId id="311" r:id="rId12"/>
    <p:sldId id="263" r:id="rId13"/>
    <p:sldId id="309" r:id="rId14"/>
    <p:sldId id="324" r:id="rId15"/>
    <p:sldId id="339" r:id="rId16"/>
  </p:sldIdLst>
  <p:sldSz cx="9144000" cy="5143500" type="screen16x9"/>
  <p:notesSz cx="6799263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EBEC"/>
    <a:srgbClr val="FFFF99"/>
    <a:srgbClr val="EECCCE"/>
    <a:srgbClr val="DBEACE"/>
    <a:srgbClr val="CDD5EC"/>
    <a:srgbClr val="FFFFFF"/>
    <a:srgbClr val="3316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llanmörkt format 2 - Dekorfär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llanmörkt format 2 - Dekorfärg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Format med tema 2 - dekorfär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Mellanmörkt format 1 - Dekorfärg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80031" autoAdjust="0"/>
  </p:normalViewPr>
  <p:slideViewPr>
    <p:cSldViewPr>
      <p:cViewPr>
        <p:scale>
          <a:sx n="80" d="100"/>
          <a:sy n="80" d="100"/>
        </p:scale>
        <p:origin x="-854" y="-58"/>
      </p:cViewPr>
      <p:guideLst>
        <p:guide orient="horz" pos="154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v-S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95438671065543"/>
          <c:y val="9.9653124961424228E-2"/>
          <c:w val="0.67422581065872678"/>
          <c:h val="0.89121802558336438"/>
        </c:manualLayout>
      </c:layout>
      <c:pieChart>
        <c:varyColors val="1"/>
        <c:ser>
          <c:idx val="0"/>
          <c:order val="0"/>
          <c:tx>
            <c:strRef>
              <c:f>Blad1!$B$1</c:f>
              <c:strCache>
                <c:ptCount val="1"/>
                <c:pt idx="0">
                  <c:v>Rubrik</c:v>
                </c:pt>
              </c:strCache>
            </c:strRef>
          </c:tx>
          <c:dPt>
            <c:idx val="1"/>
            <c:bubble3D val="0"/>
            <c:spPr>
              <a:solidFill>
                <a:schemeClr val="accent3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23228966622756203"/>
                  <c:y val="3.2978238108223708E-2"/>
                </c:manualLayout>
              </c:layout>
              <c:tx>
                <c:rich>
                  <a:bodyPr/>
                  <a:lstStyle/>
                  <a:p>
                    <a:r>
                      <a:rPr lang="en-US" sz="1600" noProof="0" dirty="0" smtClean="0">
                        <a:solidFill>
                          <a:schemeClr val="tx1"/>
                        </a:solidFill>
                      </a:rPr>
                      <a:t>More</a:t>
                    </a:r>
                    <a:r>
                      <a:rPr lang="en-US" sz="1600" baseline="0" noProof="0" dirty="0" smtClean="0">
                        <a:solidFill>
                          <a:schemeClr val="tx1"/>
                        </a:solidFill>
                      </a:rPr>
                      <a:t> then one primary use </a:t>
                    </a:r>
                    <a:r>
                      <a:rPr lang="en-US" sz="1600" noProof="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US" sz="1600" noProof="0" dirty="0" smtClean="0">
                        <a:solidFill>
                          <a:schemeClr val="tx1"/>
                        </a:solidFill>
                      </a:rPr>
                      <a:t>42 %</a:t>
                    </a:r>
                    <a:endParaRPr lang="en-US" sz="1600" noProof="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9509117042550855E-2"/>
                  <c:y val="-0.22142755743189041"/>
                </c:manualLayout>
              </c:layout>
              <c:tx>
                <c:rich>
                  <a:bodyPr/>
                  <a:lstStyle/>
                  <a:p>
                    <a:r>
                      <a:rPr lang="en-US" sz="1600" noProof="0" dirty="0" err="1" smtClean="0">
                        <a:solidFill>
                          <a:schemeClr val="tx1"/>
                        </a:solidFill>
                      </a:rPr>
                      <a:t>Defence</a:t>
                    </a:r>
                    <a:r>
                      <a:rPr lang="en-US" sz="160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US" sz="1600" dirty="0" smtClean="0">
                        <a:solidFill>
                          <a:schemeClr val="tx1"/>
                        </a:solidFill>
                      </a:rPr>
                      <a:t>18 %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7741727256642262"/>
                  <c:y val="-0.11676834840089442"/>
                </c:manualLayout>
              </c:layout>
              <c:tx>
                <c:rich>
                  <a:bodyPr/>
                  <a:lstStyle/>
                  <a:p>
                    <a:r>
                      <a:rPr lang="en-US" sz="1600" noProof="0" dirty="0" smtClean="0">
                        <a:solidFill>
                          <a:schemeClr val="tx1"/>
                        </a:solidFill>
                      </a:rPr>
                      <a:t>Mobil</a:t>
                    </a:r>
                    <a:r>
                      <a:rPr lang="en-US" sz="1600" baseline="0" noProof="0" dirty="0" smtClean="0">
                        <a:solidFill>
                          <a:schemeClr val="tx1"/>
                        </a:solidFill>
                      </a:rPr>
                      <a:t>e services</a:t>
                    </a:r>
                    <a:r>
                      <a:rPr lang="en-US" sz="160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US" sz="1600" dirty="0" smtClean="0">
                        <a:solidFill>
                          <a:schemeClr val="tx1"/>
                        </a:solidFill>
                      </a:rPr>
                      <a:t>14 %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pPr>
                      <a:defRPr lang="en-US" sz="1600" noProof="0">
                        <a:solidFill>
                          <a:schemeClr val="tx1"/>
                        </a:solidFill>
                      </a:defRPr>
                    </a:pPr>
                    <a:r>
                      <a:rPr lang="en-US" sz="1600" noProof="0" dirty="0" smtClean="0">
                        <a:solidFill>
                          <a:schemeClr val="tx1"/>
                        </a:solidFill>
                      </a:rPr>
                      <a:t>Aeronautical</a:t>
                    </a:r>
                    <a:r>
                      <a:rPr lang="en-US" sz="1600" baseline="0" noProof="0" dirty="0" smtClean="0">
                        <a:solidFill>
                          <a:schemeClr val="tx1"/>
                        </a:solidFill>
                      </a:rPr>
                      <a:t> services</a:t>
                    </a:r>
                    <a:r>
                      <a:rPr lang="en-US" sz="160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US" sz="1600" dirty="0" smtClean="0">
                        <a:solidFill>
                          <a:schemeClr val="tx1"/>
                        </a:solidFill>
                      </a:rPr>
                      <a:t>9 %</a:t>
                    </a:r>
                    <a:endParaRPr lang="en-US" sz="160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6974974010824206"/>
                  <c:y val="0.12180310492997978"/>
                </c:manualLayout>
              </c:layout>
              <c:tx>
                <c:rich>
                  <a:bodyPr/>
                  <a:lstStyle/>
                  <a:p>
                    <a:pPr>
                      <a:defRPr lang="en-US" sz="1600" noProof="0">
                        <a:solidFill>
                          <a:schemeClr val="tx1"/>
                        </a:solidFill>
                      </a:defRPr>
                    </a:pPr>
                    <a:r>
                      <a:rPr lang="en-US" sz="1600" noProof="0" smtClean="0">
                        <a:solidFill>
                          <a:schemeClr val="tx1"/>
                        </a:solidFill>
                      </a:rPr>
                      <a:t>B</a:t>
                    </a:r>
                    <a:r>
                      <a:rPr lang="en-US" sz="1600" dirty="0" smtClean="0">
                        <a:solidFill>
                          <a:schemeClr val="tx1"/>
                        </a:solidFill>
                      </a:rPr>
                      <a:t>roadcasting</a:t>
                    </a:r>
                    <a:r>
                      <a:rPr lang="en-US" sz="160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US" sz="1600" dirty="0" smtClean="0">
                        <a:solidFill>
                          <a:schemeClr val="tx1"/>
                        </a:solidFill>
                      </a:rPr>
                      <a:t>6 %</a:t>
                    </a:r>
                    <a:endParaRPr 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9.9224314582330359E-2"/>
                  <c:y val="0.10235773306114511"/>
                </c:manualLayout>
              </c:layout>
              <c:tx>
                <c:rich>
                  <a:bodyPr/>
                  <a:lstStyle/>
                  <a:p>
                    <a:pPr>
                      <a:defRPr lang="en-US" sz="1200" b="0" noProof="0">
                        <a:solidFill>
                          <a:schemeClr val="tx1"/>
                        </a:solidFill>
                      </a:defRPr>
                    </a:pPr>
                    <a:r>
                      <a:rPr lang="en-US" sz="1200" b="0" noProof="0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en-US" sz="1200" b="0" dirty="0" smtClean="0">
                        <a:solidFill>
                          <a:schemeClr val="tx1"/>
                        </a:solidFill>
                      </a:rPr>
                      <a:t>Fixed services</a:t>
                    </a:r>
                    <a:r>
                      <a:rPr lang="en-US" sz="1200" b="0" dirty="0">
                        <a:solidFill>
                          <a:schemeClr val="tx1"/>
                        </a:solidFill>
                      </a:rPr>
                      <a:t>
4%</a:t>
                    </a:r>
                    <a:endParaRPr lang="en-US" sz="1200" b="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5.8412169179269897E-2"/>
                  <c:y val="3.4924120819270404E-2"/>
                </c:manualLayout>
              </c:layout>
              <c:tx>
                <c:rich>
                  <a:bodyPr/>
                  <a:lstStyle/>
                  <a:p>
                    <a:pPr>
                      <a:defRPr lang="en-GB" sz="1200" noProof="0">
                        <a:solidFill>
                          <a:schemeClr val="tx1"/>
                        </a:solidFill>
                      </a:defRPr>
                    </a:pPr>
                    <a:r>
                      <a:rPr lang="en-GB" sz="1200" noProof="0" dirty="0" smtClean="0">
                        <a:solidFill>
                          <a:schemeClr val="tx1"/>
                        </a:solidFill>
                      </a:rPr>
                      <a:t>Amateur radio</a:t>
                    </a:r>
                    <a:r>
                      <a:rPr lang="en-GB" sz="1200" noProof="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GB" sz="1200" noProof="0" dirty="0" smtClean="0">
                        <a:solidFill>
                          <a:schemeClr val="tx1"/>
                        </a:solidFill>
                      </a:rPr>
                      <a:t>3 %</a:t>
                    </a:r>
                    <a:endParaRPr lang="en-GB" sz="1200" noProof="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0.22799498615380187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lang="en-GB" sz="1200" noProof="0">
                        <a:solidFill>
                          <a:schemeClr val="tx1"/>
                        </a:solidFill>
                      </a:defRPr>
                    </a:pPr>
                    <a:r>
                      <a:rPr lang="en-GB" b="0" noProof="0" dirty="0" smtClean="0">
                        <a:solidFill>
                          <a:schemeClr val="tx1"/>
                        </a:solidFill>
                      </a:rPr>
                      <a:t>Land mobile r</a:t>
                    </a:r>
                    <a:r>
                      <a:rPr lang="en-GB" b="0" baseline="0" noProof="0" dirty="0" smtClean="0">
                        <a:solidFill>
                          <a:schemeClr val="tx1"/>
                        </a:solidFill>
                      </a:rPr>
                      <a:t>adio</a:t>
                    </a:r>
                    <a:r>
                      <a:rPr lang="en-GB" noProof="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GB" noProof="0" dirty="0" smtClean="0">
                        <a:solidFill>
                          <a:schemeClr val="tx1"/>
                        </a:solidFill>
                      </a:rPr>
                      <a:t>1 %</a:t>
                    </a:r>
                    <a:endParaRPr lang="en-GB" noProof="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5.9673804359902084E-2"/>
                  <c:y val="-2.3916324112135578E-2"/>
                </c:manualLayout>
              </c:layout>
              <c:tx>
                <c:rich>
                  <a:bodyPr/>
                  <a:lstStyle/>
                  <a:p>
                    <a:r>
                      <a:rPr lang="en-US" sz="1200" noProof="0" dirty="0" smtClean="0">
                        <a:solidFill>
                          <a:schemeClr val="tx1"/>
                        </a:solidFill>
                      </a:rPr>
                      <a:t>R</a:t>
                    </a:r>
                    <a:r>
                      <a:rPr lang="en-US" sz="1200" dirty="0" smtClean="0">
                        <a:solidFill>
                          <a:schemeClr val="tx1"/>
                        </a:solidFill>
                      </a:rPr>
                      <a:t>adioastronomy1 %</a:t>
                    </a:r>
                    <a:endParaRPr lang="en-US" sz="120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4.124640912914438E-2"/>
                  <c:y val="-9.1879521803974636E-3"/>
                </c:manualLayout>
              </c:layout>
              <c:tx>
                <c:rich>
                  <a:bodyPr/>
                  <a:lstStyle/>
                  <a:p>
                    <a:pPr>
                      <a:defRPr lang="en-GB" sz="1200" noProof="0">
                        <a:solidFill>
                          <a:schemeClr val="tx1"/>
                        </a:solidFill>
                      </a:defRPr>
                    </a:pPr>
                    <a:r>
                      <a:rPr lang="en-GB" noProof="0" dirty="0" err="1" smtClean="0">
                        <a:solidFill>
                          <a:schemeClr val="tx1"/>
                        </a:solidFill>
                      </a:rPr>
                      <a:t>Satellitte</a:t>
                    </a:r>
                    <a:r>
                      <a:rPr lang="en-GB" noProof="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GB" noProof="0" dirty="0" smtClean="0">
                        <a:solidFill>
                          <a:schemeClr val="tx1"/>
                        </a:solidFill>
                      </a:rPr>
                      <a:t>1 %</a:t>
                    </a:r>
                    <a:endParaRPr lang="en-GB" noProof="0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9.6272096310286506E-2"/>
                  <c:y val="-9.8178283270146782E-3"/>
                </c:manualLayout>
              </c:layout>
              <c:tx>
                <c:rich>
                  <a:bodyPr/>
                  <a:lstStyle/>
                  <a:p>
                    <a:pPr>
                      <a:defRPr lang="en-US" sz="1200" noProof="0">
                        <a:solidFill>
                          <a:schemeClr val="tx1"/>
                        </a:solidFill>
                      </a:defRPr>
                    </a:pPr>
                    <a:r>
                      <a:rPr lang="en-US" noProof="0" dirty="0" smtClean="0">
                        <a:solidFill>
                          <a:schemeClr val="tx1"/>
                        </a:solidFill>
                      </a:rPr>
                      <a:t>Empty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1 %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0.15256589847504945"/>
                  <c:y val="3.598118727548795E-2"/>
                </c:manualLayout>
              </c:layout>
              <c:tx>
                <c:rich>
                  <a:bodyPr/>
                  <a:lstStyle/>
                  <a:p>
                    <a:pPr>
                      <a:defRPr lang="en-US" sz="1200" noProof="0">
                        <a:solidFill>
                          <a:schemeClr val="tx1"/>
                        </a:solidFill>
                      </a:defRPr>
                    </a:pPr>
                    <a:r>
                      <a:rPr lang="en-US" noProof="0" smtClean="0">
                        <a:solidFill>
                          <a:schemeClr val="tx1"/>
                        </a:solidFill>
                      </a:rPr>
                      <a:t>S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RD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0 %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en-US" sz="1400" noProof="0">
                    <a:solidFill>
                      <a:schemeClr val="tx1"/>
                    </a:solidFill>
                  </a:defRPr>
                </a:pPr>
                <a:endParaRPr lang="sv-SE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Blad1!$A$2:$A$13</c:f>
              <c:strCache>
                <c:ptCount val="12"/>
                <c:pt idx="0">
                  <c:v>Fler än en primäranvändning</c:v>
                </c:pt>
                <c:pt idx="1">
                  <c:v>Försvar </c:v>
                </c:pt>
                <c:pt idx="2">
                  <c:v>Mobiltelefoni</c:v>
                </c:pt>
                <c:pt idx="3">
                  <c:v>Luftfart </c:v>
                </c:pt>
                <c:pt idx="4">
                  <c:v>Rundradio</c:v>
                </c:pt>
                <c:pt idx="5">
                  <c:v>Radiolänk</c:v>
                </c:pt>
                <c:pt idx="6">
                  <c:v>Amatörradio</c:v>
                </c:pt>
                <c:pt idx="7">
                  <c:v>Landmobilradio</c:v>
                </c:pt>
                <c:pt idx="8">
                  <c:v>Radioastronomi </c:v>
                </c:pt>
                <c:pt idx="9">
                  <c:v>Satellit</c:v>
                </c:pt>
                <c:pt idx="10">
                  <c:v>Helt tomt</c:v>
                </c:pt>
                <c:pt idx="11">
                  <c:v>SRD</c:v>
                </c:pt>
              </c:strCache>
            </c:strRef>
          </c:cat>
          <c:val>
            <c:numRef>
              <c:f>Blad1!$B$2:$B$13</c:f>
              <c:numCache>
                <c:formatCode>General</c:formatCode>
                <c:ptCount val="12"/>
                <c:pt idx="0">
                  <c:v>42</c:v>
                </c:pt>
                <c:pt idx="1">
                  <c:v>18</c:v>
                </c:pt>
                <c:pt idx="2">
                  <c:v>14</c:v>
                </c:pt>
                <c:pt idx="3">
                  <c:v>9</c:v>
                </c:pt>
                <c:pt idx="4">
                  <c:v>6</c:v>
                </c:pt>
                <c:pt idx="5">
                  <c:v>4</c:v>
                </c:pt>
                <c:pt idx="6">
                  <c:v>3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sv-SE"/>
    </a:p>
  </c:txPr>
  <c:externalData r:id="rId1">
    <c:autoUpdate val="0"/>
  </c:externalData>
  <c:userShapes r:id="rId2"/>
</c:chartSpace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image" Target="../media/image40.jpeg"/><Relationship Id="rId4" Type="http://schemas.openxmlformats.org/officeDocument/2006/relationships/image" Target="../media/image43.jp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image" Target="../media/image40.jpeg"/><Relationship Id="rId4" Type="http://schemas.openxmlformats.org/officeDocument/2006/relationships/image" Target="../media/image4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42318E-6103-4AE8-B6B1-2FFF4C8AD44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DF3BEED2-BDC0-4715-8A67-D246130A8364}">
      <dgm:prSet/>
      <dgm:spPr/>
      <dgm:t>
        <a:bodyPr/>
        <a:lstStyle/>
        <a:p>
          <a:pPr rtl="0"/>
          <a:r>
            <a:rPr lang="sv-SE" b="0" dirty="0" err="1" smtClean="0"/>
            <a:t>Spectrum</a:t>
          </a:r>
          <a:r>
            <a:rPr lang="sv-SE" b="0" dirty="0" smtClean="0"/>
            <a:t> </a:t>
          </a:r>
          <a:r>
            <a:rPr lang="sv-SE" b="0" dirty="0" err="1" smtClean="0"/>
            <a:t>Strategy</a:t>
          </a:r>
          <a:r>
            <a:rPr lang="sv-SE" b="0" dirty="0" smtClean="0"/>
            <a:t> - for long term and transparent </a:t>
          </a:r>
          <a:r>
            <a:rPr lang="sv-SE" b="0" dirty="0" err="1" smtClean="0"/>
            <a:t>spectrum</a:t>
          </a:r>
          <a:r>
            <a:rPr lang="sv-SE" b="0" dirty="0" smtClean="0"/>
            <a:t> management</a:t>
          </a:r>
          <a:endParaRPr lang="sv-SE" dirty="0"/>
        </a:p>
      </dgm:t>
    </dgm:pt>
    <dgm:pt modelId="{B14F6E3B-9393-4F44-BA39-208DC4C09510}" type="parTrans" cxnId="{56C4AB7D-7068-47A3-A52B-90A130AD3CD5}">
      <dgm:prSet/>
      <dgm:spPr/>
      <dgm:t>
        <a:bodyPr/>
        <a:lstStyle/>
        <a:p>
          <a:endParaRPr lang="sv-SE"/>
        </a:p>
      </dgm:t>
    </dgm:pt>
    <dgm:pt modelId="{28545D30-7D5F-4983-8841-DEF59B34EC5C}" type="sibTrans" cxnId="{56C4AB7D-7068-47A3-A52B-90A130AD3CD5}">
      <dgm:prSet/>
      <dgm:spPr/>
      <dgm:t>
        <a:bodyPr/>
        <a:lstStyle/>
        <a:p>
          <a:endParaRPr lang="sv-SE"/>
        </a:p>
      </dgm:t>
    </dgm:pt>
    <dgm:pt modelId="{243D7DB8-C940-4351-B5EA-1CE3F9585F0C}" type="pres">
      <dgm:prSet presAssocID="{CD42318E-6103-4AE8-B6B1-2FFF4C8AD44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7ADAE891-C8DC-4E27-A790-4C7C66CCB500}" type="pres">
      <dgm:prSet presAssocID="{DF3BEED2-BDC0-4715-8A67-D246130A8364}" presName="circ1TxSh" presStyleLbl="vennNode1" presStyleIdx="0" presStyleCnt="1" custLinFactNeighborX="-8974"/>
      <dgm:spPr/>
      <dgm:t>
        <a:bodyPr/>
        <a:lstStyle/>
        <a:p>
          <a:endParaRPr lang="sv-SE"/>
        </a:p>
      </dgm:t>
    </dgm:pt>
  </dgm:ptLst>
  <dgm:cxnLst>
    <dgm:cxn modelId="{67657E91-D832-4842-9558-5C50075EE7B0}" type="presOf" srcId="{DF3BEED2-BDC0-4715-8A67-D246130A8364}" destId="{7ADAE891-C8DC-4E27-A790-4C7C66CCB500}" srcOrd="0" destOrd="0" presId="urn:microsoft.com/office/officeart/2005/8/layout/venn1"/>
    <dgm:cxn modelId="{537217A8-1FB1-48CB-A669-3C2D66A7B844}" type="presOf" srcId="{CD42318E-6103-4AE8-B6B1-2FFF4C8AD443}" destId="{243D7DB8-C940-4351-B5EA-1CE3F9585F0C}" srcOrd="0" destOrd="0" presId="urn:microsoft.com/office/officeart/2005/8/layout/venn1"/>
    <dgm:cxn modelId="{56C4AB7D-7068-47A3-A52B-90A130AD3CD5}" srcId="{CD42318E-6103-4AE8-B6B1-2FFF4C8AD443}" destId="{DF3BEED2-BDC0-4715-8A67-D246130A8364}" srcOrd="0" destOrd="0" parTransId="{B14F6E3B-9393-4F44-BA39-208DC4C09510}" sibTransId="{28545D30-7D5F-4983-8841-DEF59B34EC5C}"/>
    <dgm:cxn modelId="{6E15842A-717E-453E-8789-EF9A126C2FF3}" type="presParOf" srcId="{243D7DB8-C940-4351-B5EA-1CE3F9585F0C}" destId="{7ADAE891-C8DC-4E27-A790-4C7C66CCB500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7A4D8A-C6A2-42A3-9424-3FD5BF539C64}" type="doc">
      <dgm:prSet loTypeId="urn:microsoft.com/office/officeart/2005/8/layout/lProcess3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sv-SE"/>
        </a:p>
      </dgm:t>
    </dgm:pt>
    <dgm:pt modelId="{3DD3358D-B8CC-470C-A66E-A34C33FA5EBF}">
      <dgm:prSet custT="1"/>
      <dgm:spPr/>
      <dgm:t>
        <a:bodyPr/>
        <a:lstStyle/>
        <a:p>
          <a:pPr rtl="0"/>
          <a:r>
            <a:rPr lang="sv-SE" sz="1600" dirty="0" smtClean="0"/>
            <a:t>Make </a:t>
          </a:r>
          <a:r>
            <a:rPr lang="sv-SE" sz="1600" dirty="0" err="1" smtClean="0"/>
            <a:t>spectrum</a:t>
          </a:r>
          <a:r>
            <a:rPr lang="sv-SE" sz="1600" dirty="0" smtClean="0"/>
            <a:t> </a:t>
          </a:r>
          <a:r>
            <a:rPr lang="sv-SE" sz="1600" dirty="0" err="1" smtClean="0"/>
            <a:t>available</a:t>
          </a:r>
          <a:endParaRPr lang="sv-SE" sz="1600" dirty="0"/>
        </a:p>
      </dgm:t>
    </dgm:pt>
    <dgm:pt modelId="{DC6D259B-E77A-4D8D-A8B1-969D1B4721FB}" type="parTrans" cxnId="{3F215ED0-FECD-4BE0-A6B2-A87CA25E4BCB}">
      <dgm:prSet/>
      <dgm:spPr/>
      <dgm:t>
        <a:bodyPr/>
        <a:lstStyle/>
        <a:p>
          <a:endParaRPr lang="sv-SE"/>
        </a:p>
      </dgm:t>
    </dgm:pt>
    <dgm:pt modelId="{168312EC-D02D-48B7-9738-2677FC40668D}" type="sibTrans" cxnId="{3F215ED0-FECD-4BE0-A6B2-A87CA25E4BCB}">
      <dgm:prSet/>
      <dgm:spPr/>
      <dgm:t>
        <a:bodyPr/>
        <a:lstStyle/>
        <a:p>
          <a:endParaRPr lang="sv-SE"/>
        </a:p>
      </dgm:t>
    </dgm:pt>
    <dgm:pt modelId="{6AB6ED1E-C6B4-4898-A847-9D6AAFA81D66}">
      <dgm:prSet custT="1"/>
      <dgm:spPr/>
      <dgm:t>
        <a:bodyPr/>
        <a:lstStyle/>
        <a:p>
          <a:pPr rtl="0"/>
          <a:r>
            <a:rPr lang="sv-SE" sz="1600" dirty="0" err="1" smtClean="0"/>
            <a:t>Use</a:t>
          </a:r>
          <a:r>
            <a:rPr lang="sv-SE" sz="1600" dirty="0" smtClean="0"/>
            <a:t> </a:t>
          </a:r>
          <a:r>
            <a:rPr lang="sv-SE" sz="1600" dirty="0" err="1" smtClean="0"/>
            <a:t>spectrum</a:t>
          </a:r>
          <a:r>
            <a:rPr lang="sv-SE" sz="1600" dirty="0" smtClean="0"/>
            <a:t> </a:t>
          </a:r>
          <a:r>
            <a:rPr lang="sv-SE" sz="1600" dirty="0" err="1" smtClean="0"/>
            <a:t>efficiently</a:t>
          </a:r>
          <a:endParaRPr lang="sv-SE" sz="1600" dirty="0"/>
        </a:p>
      </dgm:t>
    </dgm:pt>
    <dgm:pt modelId="{BF9180C1-4FE5-4118-97A0-E11BB5982140}" type="parTrans" cxnId="{7CC90855-C42D-434A-9AFE-54F6923D2CD9}">
      <dgm:prSet/>
      <dgm:spPr/>
      <dgm:t>
        <a:bodyPr/>
        <a:lstStyle/>
        <a:p>
          <a:endParaRPr lang="sv-SE"/>
        </a:p>
      </dgm:t>
    </dgm:pt>
    <dgm:pt modelId="{830BA634-9EAA-4EE1-B15E-B854332D9E90}" type="sibTrans" cxnId="{7CC90855-C42D-434A-9AFE-54F6923D2CD9}">
      <dgm:prSet/>
      <dgm:spPr/>
      <dgm:t>
        <a:bodyPr/>
        <a:lstStyle/>
        <a:p>
          <a:endParaRPr lang="sv-SE"/>
        </a:p>
      </dgm:t>
    </dgm:pt>
    <dgm:pt modelId="{56A6052C-8E7F-4D47-9C71-F9160E70E6F4}">
      <dgm:prSet/>
      <dgm:spPr/>
      <dgm:t>
        <a:bodyPr/>
        <a:lstStyle/>
        <a:p>
          <a:pPr rtl="0"/>
          <a:r>
            <a:rPr lang="en-US" dirty="0" err="1" smtClean="0"/>
            <a:t>Maximise</a:t>
          </a:r>
          <a:r>
            <a:rPr lang="en-US" dirty="0" smtClean="0"/>
            <a:t> the economic </a:t>
          </a:r>
          <a:br>
            <a:rPr lang="en-US" dirty="0" smtClean="0"/>
          </a:br>
          <a:r>
            <a:rPr lang="en-US" dirty="0" smtClean="0"/>
            <a:t>benefit of spectrum </a:t>
          </a:r>
          <a:br>
            <a:rPr lang="en-US" dirty="0" smtClean="0"/>
          </a:br>
          <a:r>
            <a:rPr lang="en-US" dirty="0" smtClean="0"/>
            <a:t>for society</a:t>
          </a:r>
          <a:endParaRPr lang="sv-SE" dirty="0"/>
        </a:p>
      </dgm:t>
    </dgm:pt>
    <dgm:pt modelId="{BC655E0D-70C2-4E66-9501-E7A10B570218}" type="parTrans" cxnId="{898F14ED-C758-4492-9F1B-A4CF0CA20587}">
      <dgm:prSet/>
      <dgm:spPr/>
      <dgm:t>
        <a:bodyPr/>
        <a:lstStyle/>
        <a:p>
          <a:endParaRPr lang="sv-SE"/>
        </a:p>
      </dgm:t>
    </dgm:pt>
    <dgm:pt modelId="{0DC064B9-C0B2-43E9-9591-E0257A37838E}" type="sibTrans" cxnId="{898F14ED-C758-4492-9F1B-A4CF0CA20587}">
      <dgm:prSet/>
      <dgm:spPr/>
      <dgm:t>
        <a:bodyPr/>
        <a:lstStyle/>
        <a:p>
          <a:endParaRPr lang="sv-SE"/>
        </a:p>
      </dgm:t>
    </dgm:pt>
    <dgm:pt modelId="{C8BBF6C4-C8AB-4B01-A8AE-A64FA99FA4F0}" type="pres">
      <dgm:prSet presAssocID="{F57A4D8A-C6A2-42A3-9424-3FD5BF539C6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sv-SE"/>
        </a:p>
      </dgm:t>
    </dgm:pt>
    <dgm:pt modelId="{097B9CE5-322D-4B91-9CB9-59E169C7CF66}" type="pres">
      <dgm:prSet presAssocID="{3DD3358D-B8CC-470C-A66E-A34C33FA5EBF}" presName="horFlow" presStyleCnt="0"/>
      <dgm:spPr/>
    </dgm:pt>
    <dgm:pt modelId="{48AEE6E0-476C-4C16-9282-380FA2BA0421}" type="pres">
      <dgm:prSet presAssocID="{3DD3358D-B8CC-470C-A66E-A34C33FA5EBF}" presName="bigChev" presStyleLbl="node1" presStyleIdx="0" presStyleCnt="3" custScaleX="139038" custLinFactNeighborX="-1428" custLinFactNeighborY="-108"/>
      <dgm:spPr/>
      <dgm:t>
        <a:bodyPr/>
        <a:lstStyle/>
        <a:p>
          <a:endParaRPr lang="sv-SE"/>
        </a:p>
      </dgm:t>
    </dgm:pt>
    <dgm:pt modelId="{11FF2B7E-1BCF-48B4-88C5-DEFD1AD98A75}" type="pres">
      <dgm:prSet presAssocID="{3DD3358D-B8CC-470C-A66E-A34C33FA5EBF}" presName="vSp" presStyleCnt="0"/>
      <dgm:spPr/>
    </dgm:pt>
    <dgm:pt modelId="{ED55FED0-7BA1-4329-8B37-CADE7F038CAC}" type="pres">
      <dgm:prSet presAssocID="{6AB6ED1E-C6B4-4898-A847-9D6AAFA81D66}" presName="horFlow" presStyleCnt="0"/>
      <dgm:spPr/>
    </dgm:pt>
    <dgm:pt modelId="{5C292674-4874-4A5A-8926-340E191171D1}" type="pres">
      <dgm:prSet presAssocID="{6AB6ED1E-C6B4-4898-A847-9D6AAFA81D66}" presName="bigChev" presStyleLbl="node1" presStyleIdx="1" presStyleCnt="3" custScaleX="139038"/>
      <dgm:spPr/>
      <dgm:t>
        <a:bodyPr/>
        <a:lstStyle/>
        <a:p>
          <a:endParaRPr lang="sv-SE"/>
        </a:p>
      </dgm:t>
    </dgm:pt>
    <dgm:pt modelId="{68110821-F1EA-4256-8E73-32C4233DF887}" type="pres">
      <dgm:prSet presAssocID="{6AB6ED1E-C6B4-4898-A847-9D6AAFA81D66}" presName="vSp" presStyleCnt="0"/>
      <dgm:spPr/>
    </dgm:pt>
    <dgm:pt modelId="{201134EA-F839-4CA2-B771-32801441C626}" type="pres">
      <dgm:prSet presAssocID="{56A6052C-8E7F-4D47-9C71-F9160E70E6F4}" presName="horFlow" presStyleCnt="0"/>
      <dgm:spPr/>
    </dgm:pt>
    <dgm:pt modelId="{44801B64-5016-47A1-B9A4-FA0B76BBC6C2}" type="pres">
      <dgm:prSet presAssocID="{56A6052C-8E7F-4D47-9C71-F9160E70E6F4}" presName="bigChev" presStyleLbl="node1" presStyleIdx="2" presStyleCnt="3" custScaleX="139038"/>
      <dgm:spPr/>
      <dgm:t>
        <a:bodyPr/>
        <a:lstStyle/>
        <a:p>
          <a:endParaRPr lang="sv-SE"/>
        </a:p>
      </dgm:t>
    </dgm:pt>
  </dgm:ptLst>
  <dgm:cxnLst>
    <dgm:cxn modelId="{5A7080BF-61DF-47AC-AED6-679C3F8B8183}" type="presOf" srcId="{6AB6ED1E-C6B4-4898-A847-9D6AAFA81D66}" destId="{5C292674-4874-4A5A-8926-340E191171D1}" srcOrd="0" destOrd="0" presId="urn:microsoft.com/office/officeart/2005/8/layout/lProcess3"/>
    <dgm:cxn modelId="{8387A4E5-7223-4638-B406-6FDA0D50FA70}" type="presOf" srcId="{F57A4D8A-C6A2-42A3-9424-3FD5BF539C64}" destId="{C8BBF6C4-C8AB-4B01-A8AE-A64FA99FA4F0}" srcOrd="0" destOrd="0" presId="urn:microsoft.com/office/officeart/2005/8/layout/lProcess3"/>
    <dgm:cxn modelId="{7CC90855-C42D-434A-9AFE-54F6923D2CD9}" srcId="{F57A4D8A-C6A2-42A3-9424-3FD5BF539C64}" destId="{6AB6ED1E-C6B4-4898-A847-9D6AAFA81D66}" srcOrd="1" destOrd="0" parTransId="{BF9180C1-4FE5-4118-97A0-E11BB5982140}" sibTransId="{830BA634-9EAA-4EE1-B15E-B854332D9E90}"/>
    <dgm:cxn modelId="{898F14ED-C758-4492-9F1B-A4CF0CA20587}" srcId="{F57A4D8A-C6A2-42A3-9424-3FD5BF539C64}" destId="{56A6052C-8E7F-4D47-9C71-F9160E70E6F4}" srcOrd="2" destOrd="0" parTransId="{BC655E0D-70C2-4E66-9501-E7A10B570218}" sibTransId="{0DC064B9-C0B2-43E9-9591-E0257A37838E}"/>
    <dgm:cxn modelId="{3D8F51B3-5ADB-4904-A1CE-561B18C6801A}" type="presOf" srcId="{56A6052C-8E7F-4D47-9C71-F9160E70E6F4}" destId="{44801B64-5016-47A1-B9A4-FA0B76BBC6C2}" srcOrd="0" destOrd="0" presId="urn:microsoft.com/office/officeart/2005/8/layout/lProcess3"/>
    <dgm:cxn modelId="{602CE915-B26A-4D0B-8AA1-8F54BB3639CD}" type="presOf" srcId="{3DD3358D-B8CC-470C-A66E-A34C33FA5EBF}" destId="{48AEE6E0-476C-4C16-9282-380FA2BA0421}" srcOrd="0" destOrd="0" presId="urn:microsoft.com/office/officeart/2005/8/layout/lProcess3"/>
    <dgm:cxn modelId="{3F215ED0-FECD-4BE0-A6B2-A87CA25E4BCB}" srcId="{F57A4D8A-C6A2-42A3-9424-3FD5BF539C64}" destId="{3DD3358D-B8CC-470C-A66E-A34C33FA5EBF}" srcOrd="0" destOrd="0" parTransId="{DC6D259B-E77A-4D8D-A8B1-969D1B4721FB}" sibTransId="{168312EC-D02D-48B7-9738-2677FC40668D}"/>
    <dgm:cxn modelId="{636306C4-B824-46D8-BCC2-EFC7DE806F2D}" type="presParOf" srcId="{C8BBF6C4-C8AB-4B01-A8AE-A64FA99FA4F0}" destId="{097B9CE5-322D-4B91-9CB9-59E169C7CF66}" srcOrd="0" destOrd="0" presId="urn:microsoft.com/office/officeart/2005/8/layout/lProcess3"/>
    <dgm:cxn modelId="{1D86DA14-081B-4D97-B73F-86D80FBE834B}" type="presParOf" srcId="{097B9CE5-322D-4B91-9CB9-59E169C7CF66}" destId="{48AEE6E0-476C-4C16-9282-380FA2BA0421}" srcOrd="0" destOrd="0" presId="urn:microsoft.com/office/officeart/2005/8/layout/lProcess3"/>
    <dgm:cxn modelId="{C8681CFE-8AE9-403A-91E5-6A464C1F8C94}" type="presParOf" srcId="{C8BBF6C4-C8AB-4B01-A8AE-A64FA99FA4F0}" destId="{11FF2B7E-1BCF-48B4-88C5-DEFD1AD98A75}" srcOrd="1" destOrd="0" presId="urn:microsoft.com/office/officeart/2005/8/layout/lProcess3"/>
    <dgm:cxn modelId="{50024566-FB1F-4B51-BB15-906B7C040D92}" type="presParOf" srcId="{C8BBF6C4-C8AB-4B01-A8AE-A64FA99FA4F0}" destId="{ED55FED0-7BA1-4329-8B37-CADE7F038CAC}" srcOrd="2" destOrd="0" presId="urn:microsoft.com/office/officeart/2005/8/layout/lProcess3"/>
    <dgm:cxn modelId="{D26B7691-0133-401D-AC5F-44520DB85411}" type="presParOf" srcId="{ED55FED0-7BA1-4329-8B37-CADE7F038CAC}" destId="{5C292674-4874-4A5A-8926-340E191171D1}" srcOrd="0" destOrd="0" presId="urn:microsoft.com/office/officeart/2005/8/layout/lProcess3"/>
    <dgm:cxn modelId="{AE755BFD-6052-48D6-8508-138A790035E8}" type="presParOf" srcId="{C8BBF6C4-C8AB-4B01-A8AE-A64FA99FA4F0}" destId="{68110821-F1EA-4256-8E73-32C4233DF887}" srcOrd="3" destOrd="0" presId="urn:microsoft.com/office/officeart/2005/8/layout/lProcess3"/>
    <dgm:cxn modelId="{8751B9E2-D686-4F15-9522-E99A05E11CB5}" type="presParOf" srcId="{C8BBF6C4-C8AB-4B01-A8AE-A64FA99FA4F0}" destId="{201134EA-F839-4CA2-B771-32801441C626}" srcOrd="4" destOrd="0" presId="urn:microsoft.com/office/officeart/2005/8/layout/lProcess3"/>
    <dgm:cxn modelId="{75AF0B75-2D3A-47C2-B47A-5310EFBAD70E}" type="presParOf" srcId="{201134EA-F839-4CA2-B771-32801441C626}" destId="{44801B64-5016-47A1-B9A4-FA0B76BBC6C2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1488D6-3A04-4425-93DB-3331A06A254C}" type="doc">
      <dgm:prSet loTypeId="urn:microsoft.com/office/officeart/2005/8/layout/lProcess3" loCatId="process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sv-SE"/>
        </a:p>
      </dgm:t>
    </dgm:pt>
    <dgm:pt modelId="{ABF47551-4E38-4E89-8E8B-BDF0706988FC}">
      <dgm:prSet custT="1"/>
      <dgm:spPr/>
      <dgm:t>
        <a:bodyPr/>
        <a:lstStyle/>
        <a:p>
          <a:pPr rtl="0"/>
          <a:r>
            <a:rPr lang="en-US" sz="1600" dirty="0" smtClean="0"/>
            <a:t>Give the market better </a:t>
          </a:r>
          <a:br>
            <a:rPr lang="en-US" sz="1600" dirty="0" smtClean="0"/>
          </a:br>
          <a:r>
            <a:rPr lang="en-US" sz="1600" dirty="0" smtClean="0"/>
            <a:t>chances to fulfill the increasing </a:t>
          </a:r>
          <a:br>
            <a:rPr lang="en-US" sz="1600" dirty="0" smtClean="0"/>
          </a:br>
          <a:r>
            <a:rPr lang="en-US" sz="1600" dirty="0" smtClean="0"/>
            <a:t>demand for wireless services </a:t>
          </a:r>
          <a:endParaRPr lang="sv-SE" sz="1600" dirty="0"/>
        </a:p>
      </dgm:t>
    </dgm:pt>
    <dgm:pt modelId="{E73E817E-03B4-4B8E-B18A-AB0D06E0DD56}" type="parTrans" cxnId="{3B497AD4-57BF-422D-BECE-FBE8D0B9F848}">
      <dgm:prSet/>
      <dgm:spPr/>
      <dgm:t>
        <a:bodyPr/>
        <a:lstStyle/>
        <a:p>
          <a:endParaRPr lang="sv-SE"/>
        </a:p>
      </dgm:t>
    </dgm:pt>
    <dgm:pt modelId="{9E50F799-1B63-49C6-A090-25DC82966A85}" type="sibTrans" cxnId="{3B497AD4-57BF-422D-BECE-FBE8D0B9F848}">
      <dgm:prSet/>
      <dgm:spPr/>
      <dgm:t>
        <a:bodyPr/>
        <a:lstStyle/>
        <a:p>
          <a:endParaRPr lang="sv-SE"/>
        </a:p>
      </dgm:t>
    </dgm:pt>
    <dgm:pt modelId="{3B4B443A-0FE7-4963-8DEA-390C0703C606}">
      <dgm:prSet custT="1"/>
      <dgm:spPr/>
      <dgm:t>
        <a:bodyPr/>
        <a:lstStyle/>
        <a:p>
          <a:pPr rtl="0"/>
          <a:r>
            <a:rPr lang="en-US" sz="1600" dirty="0" smtClean="0"/>
            <a:t>Meet the needs of society,</a:t>
          </a:r>
          <a:br>
            <a:rPr lang="en-US" sz="1600" dirty="0" smtClean="0"/>
          </a:br>
          <a:r>
            <a:rPr lang="en-US" sz="1600" dirty="0" smtClean="0"/>
            <a:t>e.g. defense and </a:t>
          </a:r>
          <a:br>
            <a:rPr lang="en-US" sz="1600" dirty="0" smtClean="0"/>
          </a:br>
          <a:r>
            <a:rPr lang="en-US" sz="1600" dirty="0" smtClean="0"/>
            <a:t>safety-of-life services</a:t>
          </a:r>
          <a:endParaRPr lang="sv-SE" sz="1600" dirty="0"/>
        </a:p>
      </dgm:t>
    </dgm:pt>
    <dgm:pt modelId="{FE7FA496-7AF5-47A0-ACF8-6F038576BB36}" type="parTrans" cxnId="{80231945-F60D-4BB0-B778-7CEF8EEF5FB9}">
      <dgm:prSet/>
      <dgm:spPr/>
      <dgm:t>
        <a:bodyPr/>
        <a:lstStyle/>
        <a:p>
          <a:endParaRPr lang="sv-SE"/>
        </a:p>
      </dgm:t>
    </dgm:pt>
    <dgm:pt modelId="{60916588-EC48-49C6-8FFE-D568C272AC63}" type="sibTrans" cxnId="{80231945-F60D-4BB0-B778-7CEF8EEF5FB9}">
      <dgm:prSet/>
      <dgm:spPr/>
      <dgm:t>
        <a:bodyPr/>
        <a:lstStyle/>
        <a:p>
          <a:endParaRPr lang="sv-SE"/>
        </a:p>
      </dgm:t>
    </dgm:pt>
    <dgm:pt modelId="{6FD84E23-6F57-43ED-81E5-4DBB32F65BD8}" type="pres">
      <dgm:prSet presAssocID="{051488D6-3A04-4425-93DB-3331A06A254C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sv-SE"/>
        </a:p>
      </dgm:t>
    </dgm:pt>
    <dgm:pt modelId="{41EAAE93-F16E-411B-A09F-3B0D92DB764B}" type="pres">
      <dgm:prSet presAssocID="{ABF47551-4E38-4E89-8E8B-BDF0706988FC}" presName="horFlow" presStyleCnt="0"/>
      <dgm:spPr/>
    </dgm:pt>
    <dgm:pt modelId="{0BE43BD5-BBA9-49F4-B246-9B63349AC356}" type="pres">
      <dgm:prSet presAssocID="{ABF47551-4E38-4E89-8E8B-BDF0706988FC}" presName="bigChev" presStyleLbl="node1" presStyleIdx="0" presStyleCnt="2"/>
      <dgm:spPr/>
      <dgm:t>
        <a:bodyPr/>
        <a:lstStyle/>
        <a:p>
          <a:endParaRPr lang="sv-SE"/>
        </a:p>
      </dgm:t>
    </dgm:pt>
    <dgm:pt modelId="{A3B53666-3B5D-49B4-BEB1-6C4F8381D890}" type="pres">
      <dgm:prSet presAssocID="{ABF47551-4E38-4E89-8E8B-BDF0706988FC}" presName="vSp" presStyleCnt="0"/>
      <dgm:spPr/>
    </dgm:pt>
    <dgm:pt modelId="{66E93B0D-18DF-4391-84A6-BDDA2A4947D5}" type="pres">
      <dgm:prSet presAssocID="{3B4B443A-0FE7-4963-8DEA-390C0703C606}" presName="horFlow" presStyleCnt="0"/>
      <dgm:spPr/>
    </dgm:pt>
    <dgm:pt modelId="{25D994FD-0B66-48ED-A199-3484F571673D}" type="pres">
      <dgm:prSet presAssocID="{3B4B443A-0FE7-4963-8DEA-390C0703C606}" presName="bigChev" presStyleLbl="node1" presStyleIdx="1" presStyleCnt="2"/>
      <dgm:spPr/>
      <dgm:t>
        <a:bodyPr/>
        <a:lstStyle/>
        <a:p>
          <a:endParaRPr lang="sv-SE"/>
        </a:p>
      </dgm:t>
    </dgm:pt>
  </dgm:ptLst>
  <dgm:cxnLst>
    <dgm:cxn modelId="{AAB4BD9F-55D8-4173-9225-7A14D28DB342}" type="presOf" srcId="{3B4B443A-0FE7-4963-8DEA-390C0703C606}" destId="{25D994FD-0B66-48ED-A199-3484F571673D}" srcOrd="0" destOrd="0" presId="urn:microsoft.com/office/officeart/2005/8/layout/lProcess3"/>
    <dgm:cxn modelId="{DF5569F4-34F3-45AD-8121-1E9480AF715A}" type="presOf" srcId="{ABF47551-4E38-4E89-8E8B-BDF0706988FC}" destId="{0BE43BD5-BBA9-49F4-B246-9B63349AC356}" srcOrd="0" destOrd="0" presId="urn:microsoft.com/office/officeart/2005/8/layout/lProcess3"/>
    <dgm:cxn modelId="{A9251AA0-ED08-4991-9665-A3F36AF75884}" type="presOf" srcId="{051488D6-3A04-4425-93DB-3331A06A254C}" destId="{6FD84E23-6F57-43ED-81E5-4DBB32F65BD8}" srcOrd="0" destOrd="0" presId="urn:microsoft.com/office/officeart/2005/8/layout/lProcess3"/>
    <dgm:cxn modelId="{80231945-F60D-4BB0-B778-7CEF8EEF5FB9}" srcId="{051488D6-3A04-4425-93DB-3331A06A254C}" destId="{3B4B443A-0FE7-4963-8DEA-390C0703C606}" srcOrd="1" destOrd="0" parTransId="{FE7FA496-7AF5-47A0-ACF8-6F038576BB36}" sibTransId="{60916588-EC48-49C6-8FFE-D568C272AC63}"/>
    <dgm:cxn modelId="{3B497AD4-57BF-422D-BECE-FBE8D0B9F848}" srcId="{051488D6-3A04-4425-93DB-3331A06A254C}" destId="{ABF47551-4E38-4E89-8E8B-BDF0706988FC}" srcOrd="0" destOrd="0" parTransId="{E73E817E-03B4-4B8E-B18A-AB0D06E0DD56}" sibTransId="{9E50F799-1B63-49C6-A090-25DC82966A85}"/>
    <dgm:cxn modelId="{2ED71905-681F-4ECA-91EA-52F3447235B0}" type="presParOf" srcId="{6FD84E23-6F57-43ED-81E5-4DBB32F65BD8}" destId="{41EAAE93-F16E-411B-A09F-3B0D92DB764B}" srcOrd="0" destOrd="0" presId="urn:microsoft.com/office/officeart/2005/8/layout/lProcess3"/>
    <dgm:cxn modelId="{FFEA1022-86FA-471B-AA1D-BEE92C6B4B26}" type="presParOf" srcId="{41EAAE93-F16E-411B-A09F-3B0D92DB764B}" destId="{0BE43BD5-BBA9-49F4-B246-9B63349AC356}" srcOrd="0" destOrd="0" presId="urn:microsoft.com/office/officeart/2005/8/layout/lProcess3"/>
    <dgm:cxn modelId="{346889FC-D0B6-4034-BE38-6064E2631735}" type="presParOf" srcId="{6FD84E23-6F57-43ED-81E5-4DBB32F65BD8}" destId="{A3B53666-3B5D-49B4-BEB1-6C4F8381D890}" srcOrd="1" destOrd="0" presId="urn:microsoft.com/office/officeart/2005/8/layout/lProcess3"/>
    <dgm:cxn modelId="{F4BF3855-125A-4A93-A23E-079D059F7471}" type="presParOf" srcId="{6FD84E23-6F57-43ED-81E5-4DBB32F65BD8}" destId="{66E93B0D-18DF-4391-84A6-BDDA2A4947D5}" srcOrd="2" destOrd="0" presId="urn:microsoft.com/office/officeart/2005/8/layout/lProcess3"/>
    <dgm:cxn modelId="{CB3AD205-1161-4B42-9F04-75A46DAA7C5C}" type="presParOf" srcId="{66E93B0D-18DF-4391-84A6-BDDA2A4947D5}" destId="{25D994FD-0B66-48ED-A199-3484F571673D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7AE2D52-F39E-44A1-A081-EEFAC4FAF605}" type="doc">
      <dgm:prSet loTypeId="urn:microsoft.com/office/officeart/2005/8/layout/architecture+Icon" loCatId="list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sv-SE"/>
        </a:p>
      </dgm:t>
    </dgm:pt>
    <dgm:pt modelId="{6EEDB5CC-D3D8-4048-BA01-39E105C3CE2E}">
      <dgm:prSet/>
      <dgm:spPr/>
      <dgm:t>
        <a:bodyPr/>
        <a:lstStyle/>
        <a:p>
          <a:pPr rtl="0"/>
          <a:r>
            <a:rPr lang="en-US" dirty="0" smtClean="0"/>
            <a:t>Radio spectrum is a scarce resource </a:t>
          </a:r>
          <a:endParaRPr lang="sv-SE" dirty="0"/>
        </a:p>
      </dgm:t>
    </dgm:pt>
    <dgm:pt modelId="{568A4C7F-5C85-47A1-A98A-AF89C2BA7ADF}" type="parTrans" cxnId="{4CB1158D-D871-4B3E-AE12-85BBDC02E0E3}">
      <dgm:prSet/>
      <dgm:spPr/>
      <dgm:t>
        <a:bodyPr/>
        <a:lstStyle/>
        <a:p>
          <a:endParaRPr lang="sv-SE"/>
        </a:p>
      </dgm:t>
    </dgm:pt>
    <dgm:pt modelId="{770CE6B1-4E7D-445C-A032-74A55EDC00C1}" type="sibTrans" cxnId="{4CB1158D-D871-4B3E-AE12-85BBDC02E0E3}">
      <dgm:prSet/>
      <dgm:spPr/>
      <dgm:t>
        <a:bodyPr/>
        <a:lstStyle/>
        <a:p>
          <a:endParaRPr lang="sv-SE"/>
        </a:p>
      </dgm:t>
    </dgm:pt>
    <dgm:pt modelId="{8F345427-5BBF-4D1B-B00E-22B6469AFFC5}">
      <dgm:prSet/>
      <dgm:spPr/>
      <dgm:t>
        <a:bodyPr/>
        <a:lstStyle/>
        <a:p>
          <a:pPr rtl="0"/>
          <a:r>
            <a:rPr lang="en-US" dirty="0" smtClean="0"/>
            <a:t>Increased demand </a:t>
          </a:r>
          <a:r>
            <a:rPr lang="en-GB" dirty="0" smtClean="0"/>
            <a:t>for wireless services and spectrum</a:t>
          </a:r>
          <a:endParaRPr lang="sv-SE" dirty="0"/>
        </a:p>
      </dgm:t>
    </dgm:pt>
    <dgm:pt modelId="{29BACF7D-B96E-4400-8731-F2B5326A6C9D}" type="parTrans" cxnId="{B960E084-1243-4EFD-9D87-DD03B1FD4DB4}">
      <dgm:prSet/>
      <dgm:spPr/>
      <dgm:t>
        <a:bodyPr/>
        <a:lstStyle/>
        <a:p>
          <a:endParaRPr lang="sv-SE"/>
        </a:p>
      </dgm:t>
    </dgm:pt>
    <dgm:pt modelId="{F44461C8-43C8-43DD-8B7D-540EFAB00CC4}" type="sibTrans" cxnId="{B960E084-1243-4EFD-9D87-DD03B1FD4DB4}">
      <dgm:prSet/>
      <dgm:spPr/>
      <dgm:t>
        <a:bodyPr/>
        <a:lstStyle/>
        <a:p>
          <a:endParaRPr lang="sv-SE"/>
        </a:p>
      </dgm:t>
    </dgm:pt>
    <dgm:pt modelId="{4744DD09-9D97-4DC2-8CB9-DBEB5ACB2A88}">
      <dgm:prSet/>
      <dgm:spPr/>
      <dgm:t>
        <a:bodyPr/>
        <a:lstStyle/>
        <a:p>
          <a:pPr rtl="0"/>
          <a:r>
            <a:rPr lang="en-US" smtClean="0"/>
            <a:t>Allocation a result of our heritage </a:t>
          </a:r>
          <a:endParaRPr lang="sv-SE"/>
        </a:p>
      </dgm:t>
    </dgm:pt>
    <dgm:pt modelId="{6350D227-EA67-4ECB-86C2-4ED782FE65F5}" type="parTrans" cxnId="{9206DF18-B7FB-4600-AF00-DA5DC3C765ED}">
      <dgm:prSet/>
      <dgm:spPr/>
      <dgm:t>
        <a:bodyPr/>
        <a:lstStyle/>
        <a:p>
          <a:endParaRPr lang="sv-SE"/>
        </a:p>
      </dgm:t>
    </dgm:pt>
    <dgm:pt modelId="{F09324B3-4E42-4ACF-B1DA-69FAE188A22E}" type="sibTrans" cxnId="{9206DF18-B7FB-4600-AF00-DA5DC3C765ED}">
      <dgm:prSet/>
      <dgm:spPr/>
      <dgm:t>
        <a:bodyPr/>
        <a:lstStyle/>
        <a:p>
          <a:endParaRPr lang="sv-SE"/>
        </a:p>
      </dgm:t>
    </dgm:pt>
    <dgm:pt modelId="{03FA1CD5-D929-42DD-93E6-91DF5B155F07}">
      <dgm:prSet/>
      <dgm:spPr/>
      <dgm:t>
        <a:bodyPr/>
        <a:lstStyle/>
        <a:p>
          <a:pPr rtl="0"/>
          <a:r>
            <a:rPr lang="en-US" smtClean="0"/>
            <a:t>Technical development – will not solve all problems</a:t>
          </a:r>
          <a:endParaRPr lang="sv-SE"/>
        </a:p>
      </dgm:t>
    </dgm:pt>
    <dgm:pt modelId="{A7AA632F-9C50-432C-BACE-E8F107F88A47}" type="parTrans" cxnId="{EBEF4586-2CB6-47A8-BEFC-C803E9E01A01}">
      <dgm:prSet/>
      <dgm:spPr/>
      <dgm:t>
        <a:bodyPr/>
        <a:lstStyle/>
        <a:p>
          <a:endParaRPr lang="sv-SE"/>
        </a:p>
      </dgm:t>
    </dgm:pt>
    <dgm:pt modelId="{13059C33-44D3-45E4-BC96-7A8C6C8434A8}" type="sibTrans" cxnId="{EBEF4586-2CB6-47A8-BEFC-C803E9E01A01}">
      <dgm:prSet/>
      <dgm:spPr/>
      <dgm:t>
        <a:bodyPr/>
        <a:lstStyle/>
        <a:p>
          <a:endParaRPr lang="sv-SE"/>
        </a:p>
      </dgm:t>
    </dgm:pt>
    <dgm:pt modelId="{D9CE971F-BF0C-4135-AEBD-607B2BDF3DBB}" type="pres">
      <dgm:prSet presAssocID="{87AE2D52-F39E-44A1-A081-EEFAC4FAF60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sv-SE"/>
        </a:p>
      </dgm:t>
    </dgm:pt>
    <dgm:pt modelId="{D0A7E4D0-4ECC-4C7C-9185-36256FFE8AC7}" type="pres">
      <dgm:prSet presAssocID="{6EEDB5CC-D3D8-4048-BA01-39E105C3CE2E}" presName="vertOne" presStyleCnt="0"/>
      <dgm:spPr/>
    </dgm:pt>
    <dgm:pt modelId="{8DF78BA1-833F-4077-8668-5F2C9D05E9A8}" type="pres">
      <dgm:prSet presAssocID="{6EEDB5CC-D3D8-4048-BA01-39E105C3CE2E}" presName="txOne" presStyleLbl="node0" presStyleIdx="0" presStyleCnt="4">
        <dgm:presLayoutVars>
          <dgm:chPref val="3"/>
        </dgm:presLayoutVars>
      </dgm:prSet>
      <dgm:spPr/>
      <dgm:t>
        <a:bodyPr/>
        <a:lstStyle/>
        <a:p>
          <a:endParaRPr lang="sv-SE"/>
        </a:p>
      </dgm:t>
    </dgm:pt>
    <dgm:pt modelId="{58632B39-FF9A-4498-AF81-76C458F3413B}" type="pres">
      <dgm:prSet presAssocID="{6EEDB5CC-D3D8-4048-BA01-39E105C3CE2E}" presName="horzOne" presStyleCnt="0"/>
      <dgm:spPr/>
    </dgm:pt>
    <dgm:pt modelId="{1B5FFE25-94CF-4452-B6D2-776B29AEA64E}" type="pres">
      <dgm:prSet presAssocID="{770CE6B1-4E7D-445C-A032-74A55EDC00C1}" presName="sibSpaceOne" presStyleCnt="0"/>
      <dgm:spPr/>
    </dgm:pt>
    <dgm:pt modelId="{91C2D414-737D-4CE1-95C0-E010F5EA9404}" type="pres">
      <dgm:prSet presAssocID="{8F345427-5BBF-4D1B-B00E-22B6469AFFC5}" presName="vertOne" presStyleCnt="0"/>
      <dgm:spPr/>
    </dgm:pt>
    <dgm:pt modelId="{AE4A3AF6-9214-4863-A698-488E922782D2}" type="pres">
      <dgm:prSet presAssocID="{8F345427-5BBF-4D1B-B00E-22B6469AFFC5}" presName="txOne" presStyleLbl="node0" presStyleIdx="1" presStyleCnt="4">
        <dgm:presLayoutVars>
          <dgm:chPref val="3"/>
        </dgm:presLayoutVars>
      </dgm:prSet>
      <dgm:spPr/>
      <dgm:t>
        <a:bodyPr/>
        <a:lstStyle/>
        <a:p>
          <a:endParaRPr lang="sv-SE"/>
        </a:p>
      </dgm:t>
    </dgm:pt>
    <dgm:pt modelId="{C3BC0AF9-C7B1-4A2F-B29C-297389105014}" type="pres">
      <dgm:prSet presAssocID="{8F345427-5BBF-4D1B-B00E-22B6469AFFC5}" presName="horzOne" presStyleCnt="0"/>
      <dgm:spPr/>
    </dgm:pt>
    <dgm:pt modelId="{B7ADC82B-2087-45DA-884F-68951A530BF6}" type="pres">
      <dgm:prSet presAssocID="{F44461C8-43C8-43DD-8B7D-540EFAB00CC4}" presName="sibSpaceOne" presStyleCnt="0"/>
      <dgm:spPr/>
    </dgm:pt>
    <dgm:pt modelId="{AAA44DF6-F6C6-4F55-B1A9-72A6338BFC2A}" type="pres">
      <dgm:prSet presAssocID="{4744DD09-9D97-4DC2-8CB9-DBEB5ACB2A88}" presName="vertOne" presStyleCnt="0"/>
      <dgm:spPr/>
    </dgm:pt>
    <dgm:pt modelId="{86076CB6-19DE-40D3-AE59-075D98B7125F}" type="pres">
      <dgm:prSet presAssocID="{4744DD09-9D97-4DC2-8CB9-DBEB5ACB2A88}" presName="txOne" presStyleLbl="node0" presStyleIdx="2" presStyleCnt="4">
        <dgm:presLayoutVars>
          <dgm:chPref val="3"/>
        </dgm:presLayoutVars>
      </dgm:prSet>
      <dgm:spPr/>
      <dgm:t>
        <a:bodyPr/>
        <a:lstStyle/>
        <a:p>
          <a:endParaRPr lang="sv-SE"/>
        </a:p>
      </dgm:t>
    </dgm:pt>
    <dgm:pt modelId="{AE68C26E-3CC3-46BB-96F5-E44EA81F63EA}" type="pres">
      <dgm:prSet presAssocID="{4744DD09-9D97-4DC2-8CB9-DBEB5ACB2A88}" presName="horzOne" presStyleCnt="0"/>
      <dgm:spPr/>
    </dgm:pt>
    <dgm:pt modelId="{F96DDF9B-4808-4360-81A0-94DA818AA7AB}" type="pres">
      <dgm:prSet presAssocID="{F09324B3-4E42-4ACF-B1DA-69FAE188A22E}" presName="sibSpaceOne" presStyleCnt="0"/>
      <dgm:spPr/>
    </dgm:pt>
    <dgm:pt modelId="{BE2F5B52-E409-467E-BC84-AEA75688E29A}" type="pres">
      <dgm:prSet presAssocID="{03FA1CD5-D929-42DD-93E6-91DF5B155F07}" presName="vertOne" presStyleCnt="0"/>
      <dgm:spPr/>
    </dgm:pt>
    <dgm:pt modelId="{C7BC7EDB-3576-4C96-BA8C-61CF599D69F4}" type="pres">
      <dgm:prSet presAssocID="{03FA1CD5-D929-42DD-93E6-91DF5B155F07}" presName="txOne" presStyleLbl="node0" presStyleIdx="3" presStyleCnt="4">
        <dgm:presLayoutVars>
          <dgm:chPref val="3"/>
        </dgm:presLayoutVars>
      </dgm:prSet>
      <dgm:spPr/>
      <dgm:t>
        <a:bodyPr/>
        <a:lstStyle/>
        <a:p>
          <a:endParaRPr lang="sv-SE"/>
        </a:p>
      </dgm:t>
    </dgm:pt>
    <dgm:pt modelId="{7B92E252-4A34-4DBB-A22A-22345757E4D8}" type="pres">
      <dgm:prSet presAssocID="{03FA1CD5-D929-42DD-93E6-91DF5B155F07}" presName="horzOne" presStyleCnt="0"/>
      <dgm:spPr/>
    </dgm:pt>
  </dgm:ptLst>
  <dgm:cxnLst>
    <dgm:cxn modelId="{D3E6F804-4531-4A95-9026-33FB20F86B55}" type="presOf" srcId="{8F345427-5BBF-4D1B-B00E-22B6469AFFC5}" destId="{AE4A3AF6-9214-4863-A698-488E922782D2}" srcOrd="0" destOrd="0" presId="urn:microsoft.com/office/officeart/2005/8/layout/architecture+Icon"/>
    <dgm:cxn modelId="{9206DF18-B7FB-4600-AF00-DA5DC3C765ED}" srcId="{87AE2D52-F39E-44A1-A081-EEFAC4FAF605}" destId="{4744DD09-9D97-4DC2-8CB9-DBEB5ACB2A88}" srcOrd="2" destOrd="0" parTransId="{6350D227-EA67-4ECB-86C2-4ED782FE65F5}" sibTransId="{F09324B3-4E42-4ACF-B1DA-69FAE188A22E}"/>
    <dgm:cxn modelId="{4CB1158D-D871-4B3E-AE12-85BBDC02E0E3}" srcId="{87AE2D52-F39E-44A1-A081-EEFAC4FAF605}" destId="{6EEDB5CC-D3D8-4048-BA01-39E105C3CE2E}" srcOrd="0" destOrd="0" parTransId="{568A4C7F-5C85-47A1-A98A-AF89C2BA7ADF}" sibTransId="{770CE6B1-4E7D-445C-A032-74A55EDC00C1}"/>
    <dgm:cxn modelId="{2F280EFF-AF2E-4257-BCF9-1866AE8D51F3}" type="presOf" srcId="{6EEDB5CC-D3D8-4048-BA01-39E105C3CE2E}" destId="{8DF78BA1-833F-4077-8668-5F2C9D05E9A8}" srcOrd="0" destOrd="0" presId="urn:microsoft.com/office/officeart/2005/8/layout/architecture+Icon"/>
    <dgm:cxn modelId="{B960E084-1243-4EFD-9D87-DD03B1FD4DB4}" srcId="{87AE2D52-F39E-44A1-A081-EEFAC4FAF605}" destId="{8F345427-5BBF-4D1B-B00E-22B6469AFFC5}" srcOrd="1" destOrd="0" parTransId="{29BACF7D-B96E-4400-8731-F2B5326A6C9D}" sibTransId="{F44461C8-43C8-43DD-8B7D-540EFAB00CC4}"/>
    <dgm:cxn modelId="{6AB9BB90-4494-43E3-991F-317C5917168F}" type="presOf" srcId="{4744DD09-9D97-4DC2-8CB9-DBEB5ACB2A88}" destId="{86076CB6-19DE-40D3-AE59-075D98B7125F}" srcOrd="0" destOrd="0" presId="urn:microsoft.com/office/officeart/2005/8/layout/architecture+Icon"/>
    <dgm:cxn modelId="{09091185-0729-4519-9E92-3DDD08B0BE6E}" type="presOf" srcId="{87AE2D52-F39E-44A1-A081-EEFAC4FAF605}" destId="{D9CE971F-BF0C-4135-AEBD-607B2BDF3DBB}" srcOrd="0" destOrd="0" presId="urn:microsoft.com/office/officeart/2005/8/layout/architecture+Icon"/>
    <dgm:cxn modelId="{EBEF4586-2CB6-47A8-BEFC-C803E9E01A01}" srcId="{87AE2D52-F39E-44A1-A081-EEFAC4FAF605}" destId="{03FA1CD5-D929-42DD-93E6-91DF5B155F07}" srcOrd="3" destOrd="0" parTransId="{A7AA632F-9C50-432C-BACE-E8F107F88A47}" sibTransId="{13059C33-44D3-45E4-BC96-7A8C6C8434A8}"/>
    <dgm:cxn modelId="{F5D30E0D-06F1-4564-97DE-589B4E3F7DA5}" type="presOf" srcId="{03FA1CD5-D929-42DD-93E6-91DF5B155F07}" destId="{C7BC7EDB-3576-4C96-BA8C-61CF599D69F4}" srcOrd="0" destOrd="0" presId="urn:microsoft.com/office/officeart/2005/8/layout/architecture+Icon"/>
    <dgm:cxn modelId="{D7125E6C-0CD5-48F8-B4E4-6DB3D8ACFA30}" type="presParOf" srcId="{D9CE971F-BF0C-4135-AEBD-607B2BDF3DBB}" destId="{D0A7E4D0-4ECC-4C7C-9185-36256FFE8AC7}" srcOrd="0" destOrd="0" presId="urn:microsoft.com/office/officeart/2005/8/layout/architecture+Icon"/>
    <dgm:cxn modelId="{BF0B56F4-A5FA-4282-9FCB-8FDFFA75870D}" type="presParOf" srcId="{D0A7E4D0-4ECC-4C7C-9185-36256FFE8AC7}" destId="{8DF78BA1-833F-4077-8668-5F2C9D05E9A8}" srcOrd="0" destOrd="0" presId="urn:microsoft.com/office/officeart/2005/8/layout/architecture+Icon"/>
    <dgm:cxn modelId="{FBAAE5FD-5087-45EF-9C96-A93A5573CBF8}" type="presParOf" srcId="{D0A7E4D0-4ECC-4C7C-9185-36256FFE8AC7}" destId="{58632B39-FF9A-4498-AF81-76C458F3413B}" srcOrd="1" destOrd="0" presId="urn:microsoft.com/office/officeart/2005/8/layout/architecture+Icon"/>
    <dgm:cxn modelId="{4EF57C9A-3067-45C9-8E37-E8C6DE421345}" type="presParOf" srcId="{D9CE971F-BF0C-4135-AEBD-607B2BDF3DBB}" destId="{1B5FFE25-94CF-4452-B6D2-776B29AEA64E}" srcOrd="1" destOrd="0" presId="urn:microsoft.com/office/officeart/2005/8/layout/architecture+Icon"/>
    <dgm:cxn modelId="{E884B27E-9D3F-4052-8F27-E496CA203427}" type="presParOf" srcId="{D9CE971F-BF0C-4135-AEBD-607B2BDF3DBB}" destId="{91C2D414-737D-4CE1-95C0-E010F5EA9404}" srcOrd="2" destOrd="0" presId="urn:microsoft.com/office/officeart/2005/8/layout/architecture+Icon"/>
    <dgm:cxn modelId="{34E88890-7B8F-4505-8A75-915AB132A7F0}" type="presParOf" srcId="{91C2D414-737D-4CE1-95C0-E010F5EA9404}" destId="{AE4A3AF6-9214-4863-A698-488E922782D2}" srcOrd="0" destOrd="0" presId="urn:microsoft.com/office/officeart/2005/8/layout/architecture+Icon"/>
    <dgm:cxn modelId="{8E4CDF3C-40D0-4C45-941B-2F65BEFA52AD}" type="presParOf" srcId="{91C2D414-737D-4CE1-95C0-E010F5EA9404}" destId="{C3BC0AF9-C7B1-4A2F-B29C-297389105014}" srcOrd="1" destOrd="0" presId="urn:microsoft.com/office/officeart/2005/8/layout/architecture+Icon"/>
    <dgm:cxn modelId="{24E2774A-E858-4FD6-9AF1-0F121EA059C6}" type="presParOf" srcId="{D9CE971F-BF0C-4135-AEBD-607B2BDF3DBB}" destId="{B7ADC82B-2087-45DA-884F-68951A530BF6}" srcOrd="3" destOrd="0" presId="urn:microsoft.com/office/officeart/2005/8/layout/architecture+Icon"/>
    <dgm:cxn modelId="{D384EEEC-88EF-4D48-ACC5-E4F116441D1E}" type="presParOf" srcId="{D9CE971F-BF0C-4135-AEBD-607B2BDF3DBB}" destId="{AAA44DF6-F6C6-4F55-B1A9-72A6338BFC2A}" srcOrd="4" destOrd="0" presId="urn:microsoft.com/office/officeart/2005/8/layout/architecture+Icon"/>
    <dgm:cxn modelId="{43CB06BC-B750-4855-9F06-7B53872907C0}" type="presParOf" srcId="{AAA44DF6-F6C6-4F55-B1A9-72A6338BFC2A}" destId="{86076CB6-19DE-40D3-AE59-075D98B7125F}" srcOrd="0" destOrd="0" presId="urn:microsoft.com/office/officeart/2005/8/layout/architecture+Icon"/>
    <dgm:cxn modelId="{DAACA9EF-E87D-44E6-9192-D1CF9D652962}" type="presParOf" srcId="{AAA44DF6-F6C6-4F55-B1A9-72A6338BFC2A}" destId="{AE68C26E-3CC3-46BB-96F5-E44EA81F63EA}" srcOrd="1" destOrd="0" presId="urn:microsoft.com/office/officeart/2005/8/layout/architecture+Icon"/>
    <dgm:cxn modelId="{5B30898D-64F0-48B7-AFC9-AFCBC98AC168}" type="presParOf" srcId="{D9CE971F-BF0C-4135-AEBD-607B2BDF3DBB}" destId="{F96DDF9B-4808-4360-81A0-94DA818AA7AB}" srcOrd="5" destOrd="0" presId="urn:microsoft.com/office/officeart/2005/8/layout/architecture+Icon"/>
    <dgm:cxn modelId="{0A306891-8011-4A66-A048-8876BA63F442}" type="presParOf" srcId="{D9CE971F-BF0C-4135-AEBD-607B2BDF3DBB}" destId="{BE2F5B52-E409-467E-BC84-AEA75688E29A}" srcOrd="6" destOrd="0" presId="urn:microsoft.com/office/officeart/2005/8/layout/architecture+Icon"/>
    <dgm:cxn modelId="{57902A31-E30E-4B01-8843-A3F614505823}" type="presParOf" srcId="{BE2F5B52-E409-467E-BC84-AEA75688E29A}" destId="{C7BC7EDB-3576-4C96-BA8C-61CF599D69F4}" srcOrd="0" destOrd="0" presId="urn:microsoft.com/office/officeart/2005/8/layout/architecture+Icon"/>
    <dgm:cxn modelId="{48064A4B-C140-4A15-8B6A-1B00BAE39EFE}" type="presParOf" srcId="{BE2F5B52-E409-467E-BC84-AEA75688E29A}" destId="{7B92E252-4A34-4DBB-A22A-22345757E4D8}" srcOrd="1" destOrd="0" presId="urn:microsoft.com/office/officeart/2005/8/layout/architecture+Icon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B7F50D-FF0A-4A54-A156-52F5E8E9A9D6}" type="doc">
      <dgm:prSet loTypeId="urn:microsoft.com/office/officeart/2005/8/layout/hList7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sv-SE"/>
        </a:p>
      </dgm:t>
    </dgm:pt>
    <dgm:pt modelId="{12CEABDE-A983-4E5B-BE0D-8A3BC1CA0B24}">
      <dgm:prSet/>
      <dgm:spPr/>
      <dgm:t>
        <a:bodyPr/>
        <a:lstStyle/>
        <a:p>
          <a:pPr rtl="0"/>
          <a:r>
            <a:rPr lang="en-GB" noProof="0" dirty="0" smtClean="0"/>
            <a:t>Allocations; use determined by ITU that has to be protected at the country border </a:t>
          </a:r>
          <a:endParaRPr lang="en-GB" noProof="0" dirty="0"/>
        </a:p>
      </dgm:t>
    </dgm:pt>
    <dgm:pt modelId="{84DBEBA6-792A-4443-BD7B-9373A5E19116}" type="parTrans" cxnId="{306790AE-A45E-461A-BA73-50C8575E36BB}">
      <dgm:prSet/>
      <dgm:spPr/>
      <dgm:t>
        <a:bodyPr/>
        <a:lstStyle/>
        <a:p>
          <a:endParaRPr lang="en-GB" noProof="0" dirty="0"/>
        </a:p>
      </dgm:t>
    </dgm:pt>
    <dgm:pt modelId="{5B040ED1-42B9-429A-8054-D635645C491D}" type="sibTrans" cxnId="{306790AE-A45E-461A-BA73-50C8575E36BB}">
      <dgm:prSet/>
      <dgm:spPr/>
      <dgm:t>
        <a:bodyPr/>
        <a:lstStyle/>
        <a:p>
          <a:endParaRPr lang="en-GB" noProof="0" dirty="0"/>
        </a:p>
      </dgm:t>
    </dgm:pt>
    <dgm:pt modelId="{7B48F5AF-0C72-46C1-A2E1-EFC2F24D2DA9}">
      <dgm:prSet custT="1"/>
      <dgm:spPr/>
      <dgm:t>
        <a:bodyPr/>
        <a:lstStyle/>
        <a:p>
          <a:pPr rtl="0"/>
          <a:r>
            <a:rPr lang="en-GB" sz="1600" noProof="0" dirty="0" smtClean="0"/>
            <a:t>Decisions or guidelines for harmonised usage (EU-Commission and CEPT*)</a:t>
          </a:r>
        </a:p>
        <a:p>
          <a:pPr rtl="0"/>
          <a:r>
            <a:rPr lang="en-US" sz="1100" dirty="0" smtClean="0"/>
            <a:t>*European Conference of Postal and Telecommunications Administrations </a:t>
          </a:r>
          <a:endParaRPr lang="en-GB" sz="1100" noProof="0" dirty="0"/>
        </a:p>
      </dgm:t>
    </dgm:pt>
    <dgm:pt modelId="{71F0D097-A822-4AF4-BCF5-C18ED3E7A2A9}" type="parTrans" cxnId="{57F409B3-8286-4C07-A6BB-9940A5891F2C}">
      <dgm:prSet/>
      <dgm:spPr/>
      <dgm:t>
        <a:bodyPr/>
        <a:lstStyle/>
        <a:p>
          <a:endParaRPr lang="en-GB" noProof="0" dirty="0"/>
        </a:p>
      </dgm:t>
    </dgm:pt>
    <dgm:pt modelId="{44ECACAF-30AC-45C2-9031-26DFB17088C0}" type="sibTrans" cxnId="{57F409B3-8286-4C07-A6BB-9940A5891F2C}">
      <dgm:prSet/>
      <dgm:spPr/>
      <dgm:t>
        <a:bodyPr/>
        <a:lstStyle/>
        <a:p>
          <a:endParaRPr lang="en-GB" noProof="0" dirty="0"/>
        </a:p>
      </dgm:t>
    </dgm:pt>
    <dgm:pt modelId="{DC07E204-89A7-47A6-B5E9-36C975F608AF}">
      <dgm:prSet custT="1"/>
      <dgm:spPr/>
      <dgm:t>
        <a:bodyPr/>
        <a:lstStyle/>
        <a:p>
          <a:pPr rtl="0"/>
          <a:r>
            <a:rPr lang="en-GB" sz="1600" noProof="0" dirty="0" smtClean="0"/>
            <a:t>Standardisation of equipment is based on allocations, decisions and future usage (ETSI*)</a:t>
          </a:r>
        </a:p>
        <a:p>
          <a:pPr rtl="0"/>
          <a:r>
            <a:rPr lang="en-GB" sz="1300" noProof="0" dirty="0" smtClean="0"/>
            <a:t> </a:t>
          </a:r>
          <a:r>
            <a:rPr lang="en-GB" sz="1100" noProof="0" dirty="0" smtClean="0"/>
            <a:t>*</a:t>
          </a:r>
          <a:r>
            <a:rPr lang="sv-SE" sz="1100" dirty="0" err="1" smtClean="0"/>
            <a:t>European</a:t>
          </a:r>
          <a:r>
            <a:rPr lang="sv-SE" sz="1100" dirty="0" smtClean="0"/>
            <a:t> Telecommunications Standards </a:t>
          </a:r>
          <a:r>
            <a:rPr lang="sv-SE" sz="1100" dirty="0" err="1" smtClean="0"/>
            <a:t>Institute</a:t>
          </a:r>
          <a:endParaRPr lang="en-GB" sz="1100" noProof="0" dirty="0"/>
        </a:p>
      </dgm:t>
    </dgm:pt>
    <dgm:pt modelId="{19F47B79-C895-4427-A40F-9C04C503EECD}" type="parTrans" cxnId="{FECB68C9-0EC6-4563-B6E7-4F8F56899CC7}">
      <dgm:prSet/>
      <dgm:spPr/>
      <dgm:t>
        <a:bodyPr/>
        <a:lstStyle/>
        <a:p>
          <a:endParaRPr lang="en-GB" noProof="0" dirty="0"/>
        </a:p>
      </dgm:t>
    </dgm:pt>
    <dgm:pt modelId="{06BE9CDD-0ABB-4BDE-ADAC-389E610A7AD9}" type="sibTrans" cxnId="{FECB68C9-0EC6-4563-B6E7-4F8F56899CC7}">
      <dgm:prSet/>
      <dgm:spPr/>
      <dgm:t>
        <a:bodyPr/>
        <a:lstStyle/>
        <a:p>
          <a:endParaRPr lang="en-GB" noProof="0" dirty="0"/>
        </a:p>
      </dgm:t>
    </dgm:pt>
    <dgm:pt modelId="{8D6E9CFD-BCF3-4EE2-8F91-9F2F28E7FFD4}">
      <dgm:prSet/>
      <dgm:spPr/>
      <dgm:t>
        <a:bodyPr/>
        <a:lstStyle/>
        <a:p>
          <a:pPr rtl="0"/>
          <a:r>
            <a:rPr lang="en-GB" noProof="0" dirty="0" smtClean="0"/>
            <a:t>National decision on use/assignment, technical conditions etc. </a:t>
          </a:r>
          <a:endParaRPr lang="en-GB" noProof="0" dirty="0"/>
        </a:p>
      </dgm:t>
    </dgm:pt>
    <dgm:pt modelId="{67D86C76-E246-4576-BF3E-91AA1F76F75B}" type="parTrans" cxnId="{BDAB67E5-8207-433A-9190-CB01B6B485F3}">
      <dgm:prSet/>
      <dgm:spPr/>
      <dgm:t>
        <a:bodyPr/>
        <a:lstStyle/>
        <a:p>
          <a:endParaRPr lang="en-GB" noProof="0" dirty="0"/>
        </a:p>
      </dgm:t>
    </dgm:pt>
    <dgm:pt modelId="{BB0D51D8-1C26-42AD-B6C3-1EC1DF2D5F6C}" type="sibTrans" cxnId="{BDAB67E5-8207-433A-9190-CB01B6B485F3}">
      <dgm:prSet/>
      <dgm:spPr/>
      <dgm:t>
        <a:bodyPr/>
        <a:lstStyle/>
        <a:p>
          <a:endParaRPr lang="en-GB" noProof="0" dirty="0"/>
        </a:p>
      </dgm:t>
    </dgm:pt>
    <dgm:pt modelId="{D47894D5-0EB9-44FA-8198-8061771C8842}" type="pres">
      <dgm:prSet presAssocID="{04B7F50D-FF0A-4A54-A156-52F5E8E9A9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5C32F430-6E72-4226-B51A-AE8198C81CCC}" type="pres">
      <dgm:prSet presAssocID="{04B7F50D-FF0A-4A54-A156-52F5E8E9A9D6}" presName="fgShape" presStyleLbl="fgShp" presStyleIdx="0" presStyleCnt="1" custLinFactNeighborX="505" custLinFactNeighborY="47826"/>
      <dgm:spPr>
        <a:prstGeom prst="rightArrow">
          <a:avLst/>
        </a:prstGeom>
      </dgm:spPr>
      <dgm:t>
        <a:bodyPr/>
        <a:lstStyle/>
        <a:p>
          <a:endParaRPr lang="sv-SE"/>
        </a:p>
      </dgm:t>
    </dgm:pt>
    <dgm:pt modelId="{BE063978-8D49-4B73-A734-3D9FB01279AE}" type="pres">
      <dgm:prSet presAssocID="{04B7F50D-FF0A-4A54-A156-52F5E8E9A9D6}" presName="linComp" presStyleCnt="0"/>
      <dgm:spPr/>
      <dgm:t>
        <a:bodyPr/>
        <a:lstStyle/>
        <a:p>
          <a:endParaRPr lang="sv-SE"/>
        </a:p>
      </dgm:t>
    </dgm:pt>
    <dgm:pt modelId="{13D4CF0C-9201-4900-BEF4-F7EFB24A57CD}" type="pres">
      <dgm:prSet presAssocID="{12CEABDE-A983-4E5B-BE0D-8A3BC1CA0B24}" presName="compNode" presStyleCnt="0"/>
      <dgm:spPr/>
      <dgm:t>
        <a:bodyPr/>
        <a:lstStyle/>
        <a:p>
          <a:endParaRPr lang="sv-SE"/>
        </a:p>
      </dgm:t>
    </dgm:pt>
    <dgm:pt modelId="{FF4496E5-8A69-4F4B-99B2-BA8BD08B2786}" type="pres">
      <dgm:prSet presAssocID="{12CEABDE-A983-4E5B-BE0D-8A3BC1CA0B24}" presName="bkgdShape" presStyleLbl="node1" presStyleIdx="0" presStyleCnt="4"/>
      <dgm:spPr/>
      <dgm:t>
        <a:bodyPr/>
        <a:lstStyle/>
        <a:p>
          <a:endParaRPr lang="sv-SE"/>
        </a:p>
      </dgm:t>
    </dgm:pt>
    <dgm:pt modelId="{CFD3EB4D-5333-4EA5-B241-C3DE2E25EBCB}" type="pres">
      <dgm:prSet presAssocID="{12CEABDE-A983-4E5B-BE0D-8A3BC1CA0B24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65F9BB37-5245-4C95-9DEA-19A51705CC20}" type="pres">
      <dgm:prSet presAssocID="{12CEABDE-A983-4E5B-BE0D-8A3BC1CA0B24}" presName="invisiNode" presStyleLbl="node1" presStyleIdx="0" presStyleCnt="4"/>
      <dgm:spPr/>
      <dgm:t>
        <a:bodyPr/>
        <a:lstStyle/>
        <a:p>
          <a:endParaRPr lang="sv-SE"/>
        </a:p>
      </dgm:t>
    </dgm:pt>
    <dgm:pt modelId="{29B8C41F-3268-47DC-9A93-3BD33B90A937}" type="pres">
      <dgm:prSet presAssocID="{12CEABDE-A983-4E5B-BE0D-8A3BC1CA0B24}" presName="imagNode" presStyleLbl="fgImgPlace1" presStyleIdx="0" presStyleCnt="4" custScaleX="108217" custScaleY="10992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sv-SE"/>
        </a:p>
      </dgm:t>
    </dgm:pt>
    <dgm:pt modelId="{C564A4A2-4555-4DF3-A6AC-649B6E62833F}" type="pres">
      <dgm:prSet presAssocID="{5B040ED1-42B9-429A-8054-D635645C491D}" presName="sibTrans" presStyleLbl="sibTrans2D1" presStyleIdx="0" presStyleCnt="0"/>
      <dgm:spPr/>
      <dgm:t>
        <a:bodyPr/>
        <a:lstStyle/>
        <a:p>
          <a:endParaRPr lang="sv-SE"/>
        </a:p>
      </dgm:t>
    </dgm:pt>
    <dgm:pt modelId="{9FFBEAA4-2B73-4EB5-AF90-6E54D946AFA1}" type="pres">
      <dgm:prSet presAssocID="{7B48F5AF-0C72-46C1-A2E1-EFC2F24D2DA9}" presName="compNode" presStyleCnt="0"/>
      <dgm:spPr/>
      <dgm:t>
        <a:bodyPr/>
        <a:lstStyle/>
        <a:p>
          <a:endParaRPr lang="sv-SE"/>
        </a:p>
      </dgm:t>
    </dgm:pt>
    <dgm:pt modelId="{CF10F988-730F-478A-8D7A-2A3521FB99FD}" type="pres">
      <dgm:prSet presAssocID="{7B48F5AF-0C72-46C1-A2E1-EFC2F24D2DA9}" presName="bkgdShape" presStyleLbl="node1" presStyleIdx="1" presStyleCnt="4"/>
      <dgm:spPr/>
      <dgm:t>
        <a:bodyPr/>
        <a:lstStyle/>
        <a:p>
          <a:endParaRPr lang="sv-SE"/>
        </a:p>
      </dgm:t>
    </dgm:pt>
    <dgm:pt modelId="{5E1BE0F7-AAF3-4899-86DD-619674AF4B63}" type="pres">
      <dgm:prSet presAssocID="{7B48F5AF-0C72-46C1-A2E1-EFC2F24D2DA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615C9AC-63C6-4C27-97C3-E245290C3EA2}" type="pres">
      <dgm:prSet presAssocID="{7B48F5AF-0C72-46C1-A2E1-EFC2F24D2DA9}" presName="invisiNode" presStyleLbl="node1" presStyleIdx="1" presStyleCnt="4"/>
      <dgm:spPr/>
      <dgm:t>
        <a:bodyPr/>
        <a:lstStyle/>
        <a:p>
          <a:endParaRPr lang="sv-SE"/>
        </a:p>
      </dgm:t>
    </dgm:pt>
    <dgm:pt modelId="{CB547E39-A9F9-48B6-85FF-E954132028A5}" type="pres">
      <dgm:prSet presAssocID="{7B48F5AF-0C72-46C1-A2E1-EFC2F24D2DA9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sv-SE"/>
        </a:p>
      </dgm:t>
    </dgm:pt>
    <dgm:pt modelId="{868301ED-B68A-43EA-A99E-DBBE5A255C48}" type="pres">
      <dgm:prSet presAssocID="{44ECACAF-30AC-45C2-9031-26DFB17088C0}" presName="sibTrans" presStyleLbl="sibTrans2D1" presStyleIdx="0" presStyleCnt="0"/>
      <dgm:spPr/>
      <dgm:t>
        <a:bodyPr/>
        <a:lstStyle/>
        <a:p>
          <a:endParaRPr lang="sv-SE"/>
        </a:p>
      </dgm:t>
    </dgm:pt>
    <dgm:pt modelId="{1CEE6D2D-6AC3-4AAD-96E1-B7499B9E0D9C}" type="pres">
      <dgm:prSet presAssocID="{DC07E204-89A7-47A6-B5E9-36C975F608AF}" presName="compNode" presStyleCnt="0"/>
      <dgm:spPr/>
      <dgm:t>
        <a:bodyPr/>
        <a:lstStyle/>
        <a:p>
          <a:endParaRPr lang="sv-SE"/>
        </a:p>
      </dgm:t>
    </dgm:pt>
    <dgm:pt modelId="{166FC2F1-1541-4432-B3FF-89E2EE8CABCF}" type="pres">
      <dgm:prSet presAssocID="{DC07E204-89A7-47A6-B5E9-36C975F608AF}" presName="bkgdShape" presStyleLbl="node1" presStyleIdx="2" presStyleCnt="4" custLinFactNeighborX="-1500"/>
      <dgm:spPr/>
      <dgm:t>
        <a:bodyPr/>
        <a:lstStyle/>
        <a:p>
          <a:endParaRPr lang="sv-SE"/>
        </a:p>
      </dgm:t>
    </dgm:pt>
    <dgm:pt modelId="{2B6E8318-042C-4E02-AF5B-2DABA0F5DEF7}" type="pres">
      <dgm:prSet presAssocID="{DC07E204-89A7-47A6-B5E9-36C975F608AF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5F839B51-F133-4E2E-8CED-84D535F7A97E}" type="pres">
      <dgm:prSet presAssocID="{DC07E204-89A7-47A6-B5E9-36C975F608AF}" presName="invisiNode" presStyleLbl="node1" presStyleIdx="2" presStyleCnt="4"/>
      <dgm:spPr/>
      <dgm:t>
        <a:bodyPr/>
        <a:lstStyle/>
        <a:p>
          <a:endParaRPr lang="sv-SE"/>
        </a:p>
      </dgm:t>
    </dgm:pt>
    <dgm:pt modelId="{D0994098-8627-4194-9301-CAC31DAF0134}" type="pres">
      <dgm:prSet presAssocID="{DC07E204-89A7-47A6-B5E9-36C975F608AF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sv-SE"/>
        </a:p>
      </dgm:t>
    </dgm:pt>
    <dgm:pt modelId="{A58D740C-2A17-4B96-99AF-48633D19895A}" type="pres">
      <dgm:prSet presAssocID="{06BE9CDD-0ABB-4BDE-ADAC-389E610A7AD9}" presName="sibTrans" presStyleLbl="sibTrans2D1" presStyleIdx="0" presStyleCnt="0"/>
      <dgm:spPr/>
      <dgm:t>
        <a:bodyPr/>
        <a:lstStyle/>
        <a:p>
          <a:endParaRPr lang="sv-SE"/>
        </a:p>
      </dgm:t>
    </dgm:pt>
    <dgm:pt modelId="{AD82D393-E573-42AA-8395-6CED3645265E}" type="pres">
      <dgm:prSet presAssocID="{8D6E9CFD-BCF3-4EE2-8F91-9F2F28E7FFD4}" presName="compNode" presStyleCnt="0"/>
      <dgm:spPr/>
      <dgm:t>
        <a:bodyPr/>
        <a:lstStyle/>
        <a:p>
          <a:endParaRPr lang="sv-SE"/>
        </a:p>
      </dgm:t>
    </dgm:pt>
    <dgm:pt modelId="{0680763F-1207-47E2-8F37-0EA7AA460224}" type="pres">
      <dgm:prSet presAssocID="{8D6E9CFD-BCF3-4EE2-8F91-9F2F28E7FFD4}" presName="bkgdShape" presStyleLbl="node1" presStyleIdx="3" presStyleCnt="4"/>
      <dgm:spPr/>
      <dgm:t>
        <a:bodyPr/>
        <a:lstStyle/>
        <a:p>
          <a:endParaRPr lang="sv-SE"/>
        </a:p>
      </dgm:t>
    </dgm:pt>
    <dgm:pt modelId="{AAE19F7C-41EB-44D8-AC52-8AADCC356DA4}" type="pres">
      <dgm:prSet presAssocID="{8D6E9CFD-BCF3-4EE2-8F91-9F2F28E7FFD4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347AE419-9F36-4DC8-A4E3-FD376B82C3E4}" type="pres">
      <dgm:prSet presAssocID="{8D6E9CFD-BCF3-4EE2-8F91-9F2F28E7FFD4}" presName="invisiNode" presStyleLbl="node1" presStyleIdx="3" presStyleCnt="4"/>
      <dgm:spPr/>
      <dgm:t>
        <a:bodyPr/>
        <a:lstStyle/>
        <a:p>
          <a:endParaRPr lang="sv-SE"/>
        </a:p>
      </dgm:t>
    </dgm:pt>
    <dgm:pt modelId="{AEF55C9D-2FAB-42C4-8AFB-236C7D57F693}" type="pres">
      <dgm:prSet presAssocID="{8D6E9CFD-BCF3-4EE2-8F91-9F2F28E7FFD4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sv-SE"/>
        </a:p>
      </dgm:t>
    </dgm:pt>
  </dgm:ptLst>
  <dgm:cxnLst>
    <dgm:cxn modelId="{306790AE-A45E-461A-BA73-50C8575E36BB}" srcId="{04B7F50D-FF0A-4A54-A156-52F5E8E9A9D6}" destId="{12CEABDE-A983-4E5B-BE0D-8A3BC1CA0B24}" srcOrd="0" destOrd="0" parTransId="{84DBEBA6-792A-4443-BD7B-9373A5E19116}" sibTransId="{5B040ED1-42B9-429A-8054-D635645C491D}"/>
    <dgm:cxn modelId="{3FF118C0-B361-48BC-A2CB-91804B20958C}" type="presOf" srcId="{12CEABDE-A983-4E5B-BE0D-8A3BC1CA0B24}" destId="{FF4496E5-8A69-4F4B-99B2-BA8BD08B2786}" srcOrd="0" destOrd="0" presId="urn:microsoft.com/office/officeart/2005/8/layout/hList7"/>
    <dgm:cxn modelId="{9E8D6F45-2C57-49CD-AA71-6B7ADDEEDBD1}" type="presOf" srcId="{06BE9CDD-0ABB-4BDE-ADAC-389E610A7AD9}" destId="{A58D740C-2A17-4B96-99AF-48633D19895A}" srcOrd="0" destOrd="0" presId="urn:microsoft.com/office/officeart/2005/8/layout/hList7"/>
    <dgm:cxn modelId="{491FB712-F11E-4099-82CB-F6D65F217226}" type="presOf" srcId="{5B040ED1-42B9-429A-8054-D635645C491D}" destId="{C564A4A2-4555-4DF3-A6AC-649B6E62833F}" srcOrd="0" destOrd="0" presId="urn:microsoft.com/office/officeart/2005/8/layout/hList7"/>
    <dgm:cxn modelId="{1099BA1A-2C96-4483-A319-4054268C8C65}" type="presOf" srcId="{04B7F50D-FF0A-4A54-A156-52F5E8E9A9D6}" destId="{D47894D5-0EB9-44FA-8198-8061771C8842}" srcOrd="0" destOrd="0" presId="urn:microsoft.com/office/officeart/2005/8/layout/hList7"/>
    <dgm:cxn modelId="{57F409B3-8286-4C07-A6BB-9940A5891F2C}" srcId="{04B7F50D-FF0A-4A54-A156-52F5E8E9A9D6}" destId="{7B48F5AF-0C72-46C1-A2E1-EFC2F24D2DA9}" srcOrd="1" destOrd="0" parTransId="{71F0D097-A822-4AF4-BCF5-C18ED3E7A2A9}" sibTransId="{44ECACAF-30AC-45C2-9031-26DFB17088C0}"/>
    <dgm:cxn modelId="{D0DC074F-F5F3-4BD3-961D-C8FF950CCDC3}" type="presOf" srcId="{7B48F5AF-0C72-46C1-A2E1-EFC2F24D2DA9}" destId="{5E1BE0F7-AAF3-4899-86DD-619674AF4B63}" srcOrd="1" destOrd="0" presId="urn:microsoft.com/office/officeart/2005/8/layout/hList7"/>
    <dgm:cxn modelId="{BDAB67E5-8207-433A-9190-CB01B6B485F3}" srcId="{04B7F50D-FF0A-4A54-A156-52F5E8E9A9D6}" destId="{8D6E9CFD-BCF3-4EE2-8F91-9F2F28E7FFD4}" srcOrd="3" destOrd="0" parTransId="{67D86C76-E246-4576-BF3E-91AA1F76F75B}" sibTransId="{BB0D51D8-1C26-42AD-B6C3-1EC1DF2D5F6C}"/>
    <dgm:cxn modelId="{FECB68C9-0EC6-4563-B6E7-4F8F56899CC7}" srcId="{04B7F50D-FF0A-4A54-A156-52F5E8E9A9D6}" destId="{DC07E204-89A7-47A6-B5E9-36C975F608AF}" srcOrd="2" destOrd="0" parTransId="{19F47B79-C895-4427-A40F-9C04C503EECD}" sibTransId="{06BE9CDD-0ABB-4BDE-ADAC-389E610A7AD9}"/>
    <dgm:cxn modelId="{77556BF9-33FD-4FEF-B68A-6681C0BEEEC9}" type="presOf" srcId="{44ECACAF-30AC-45C2-9031-26DFB17088C0}" destId="{868301ED-B68A-43EA-A99E-DBBE5A255C48}" srcOrd="0" destOrd="0" presId="urn:microsoft.com/office/officeart/2005/8/layout/hList7"/>
    <dgm:cxn modelId="{02E097B3-5C42-43E2-827D-E3531CFF5524}" type="presOf" srcId="{8D6E9CFD-BCF3-4EE2-8F91-9F2F28E7FFD4}" destId="{0680763F-1207-47E2-8F37-0EA7AA460224}" srcOrd="0" destOrd="0" presId="urn:microsoft.com/office/officeart/2005/8/layout/hList7"/>
    <dgm:cxn modelId="{D0A90E65-CA60-4F56-BE8B-375876EA310A}" type="presOf" srcId="{12CEABDE-A983-4E5B-BE0D-8A3BC1CA0B24}" destId="{CFD3EB4D-5333-4EA5-B241-C3DE2E25EBCB}" srcOrd="1" destOrd="0" presId="urn:microsoft.com/office/officeart/2005/8/layout/hList7"/>
    <dgm:cxn modelId="{186625C0-580E-4061-A07A-83E411CB2B24}" type="presOf" srcId="{DC07E204-89A7-47A6-B5E9-36C975F608AF}" destId="{2B6E8318-042C-4E02-AF5B-2DABA0F5DEF7}" srcOrd="1" destOrd="0" presId="urn:microsoft.com/office/officeart/2005/8/layout/hList7"/>
    <dgm:cxn modelId="{65140E10-DB8E-4468-A256-86409F8BFBFD}" type="presOf" srcId="{7B48F5AF-0C72-46C1-A2E1-EFC2F24D2DA9}" destId="{CF10F988-730F-478A-8D7A-2A3521FB99FD}" srcOrd="0" destOrd="0" presId="urn:microsoft.com/office/officeart/2005/8/layout/hList7"/>
    <dgm:cxn modelId="{E973051D-2C67-4753-A45B-5F1D9A9DD3AF}" type="presOf" srcId="{8D6E9CFD-BCF3-4EE2-8F91-9F2F28E7FFD4}" destId="{AAE19F7C-41EB-44D8-AC52-8AADCC356DA4}" srcOrd="1" destOrd="0" presId="urn:microsoft.com/office/officeart/2005/8/layout/hList7"/>
    <dgm:cxn modelId="{F33B7607-478E-45DD-B2C0-7FB1E86C06C6}" type="presOf" srcId="{DC07E204-89A7-47A6-B5E9-36C975F608AF}" destId="{166FC2F1-1541-4432-B3FF-89E2EE8CABCF}" srcOrd="0" destOrd="0" presId="urn:microsoft.com/office/officeart/2005/8/layout/hList7"/>
    <dgm:cxn modelId="{FB0FDF86-6217-486B-929E-F7809AA7962E}" type="presParOf" srcId="{D47894D5-0EB9-44FA-8198-8061771C8842}" destId="{5C32F430-6E72-4226-B51A-AE8198C81CCC}" srcOrd="0" destOrd="0" presId="urn:microsoft.com/office/officeart/2005/8/layout/hList7"/>
    <dgm:cxn modelId="{4C76CA4B-6733-4254-9A96-254AB203BDC8}" type="presParOf" srcId="{D47894D5-0EB9-44FA-8198-8061771C8842}" destId="{BE063978-8D49-4B73-A734-3D9FB01279AE}" srcOrd="1" destOrd="0" presId="urn:microsoft.com/office/officeart/2005/8/layout/hList7"/>
    <dgm:cxn modelId="{6E38455F-F494-4BBA-BD43-5E07395B70F3}" type="presParOf" srcId="{BE063978-8D49-4B73-A734-3D9FB01279AE}" destId="{13D4CF0C-9201-4900-BEF4-F7EFB24A57CD}" srcOrd="0" destOrd="0" presId="urn:microsoft.com/office/officeart/2005/8/layout/hList7"/>
    <dgm:cxn modelId="{80058E4C-3F76-4625-8441-580591A0422D}" type="presParOf" srcId="{13D4CF0C-9201-4900-BEF4-F7EFB24A57CD}" destId="{FF4496E5-8A69-4F4B-99B2-BA8BD08B2786}" srcOrd="0" destOrd="0" presId="urn:microsoft.com/office/officeart/2005/8/layout/hList7"/>
    <dgm:cxn modelId="{FCF4B2FE-5B09-4067-B887-FAD1808F6D2C}" type="presParOf" srcId="{13D4CF0C-9201-4900-BEF4-F7EFB24A57CD}" destId="{CFD3EB4D-5333-4EA5-B241-C3DE2E25EBCB}" srcOrd="1" destOrd="0" presId="urn:microsoft.com/office/officeart/2005/8/layout/hList7"/>
    <dgm:cxn modelId="{6E3879C1-6650-4752-84FD-E18442F11D9B}" type="presParOf" srcId="{13D4CF0C-9201-4900-BEF4-F7EFB24A57CD}" destId="{65F9BB37-5245-4C95-9DEA-19A51705CC20}" srcOrd="2" destOrd="0" presId="urn:microsoft.com/office/officeart/2005/8/layout/hList7"/>
    <dgm:cxn modelId="{9B7BCB45-9A80-4FA2-A4B1-66EC3F6AB5A9}" type="presParOf" srcId="{13D4CF0C-9201-4900-BEF4-F7EFB24A57CD}" destId="{29B8C41F-3268-47DC-9A93-3BD33B90A937}" srcOrd="3" destOrd="0" presId="urn:microsoft.com/office/officeart/2005/8/layout/hList7"/>
    <dgm:cxn modelId="{891FFD5C-3AFD-43A0-88BE-3B7A0D0FCB29}" type="presParOf" srcId="{BE063978-8D49-4B73-A734-3D9FB01279AE}" destId="{C564A4A2-4555-4DF3-A6AC-649B6E62833F}" srcOrd="1" destOrd="0" presId="urn:microsoft.com/office/officeart/2005/8/layout/hList7"/>
    <dgm:cxn modelId="{070FF17F-48B1-45C7-8093-0445A3066BDD}" type="presParOf" srcId="{BE063978-8D49-4B73-A734-3D9FB01279AE}" destId="{9FFBEAA4-2B73-4EB5-AF90-6E54D946AFA1}" srcOrd="2" destOrd="0" presId="urn:microsoft.com/office/officeart/2005/8/layout/hList7"/>
    <dgm:cxn modelId="{987E1BB2-62C9-4C40-BAC3-7F03640FDAC8}" type="presParOf" srcId="{9FFBEAA4-2B73-4EB5-AF90-6E54D946AFA1}" destId="{CF10F988-730F-478A-8D7A-2A3521FB99FD}" srcOrd="0" destOrd="0" presId="urn:microsoft.com/office/officeart/2005/8/layout/hList7"/>
    <dgm:cxn modelId="{1437BAA1-E45E-44E9-84FE-85BA91E46AA6}" type="presParOf" srcId="{9FFBEAA4-2B73-4EB5-AF90-6E54D946AFA1}" destId="{5E1BE0F7-AAF3-4899-86DD-619674AF4B63}" srcOrd="1" destOrd="0" presId="urn:microsoft.com/office/officeart/2005/8/layout/hList7"/>
    <dgm:cxn modelId="{C790FBCD-3007-40AF-994E-14544043DFBD}" type="presParOf" srcId="{9FFBEAA4-2B73-4EB5-AF90-6E54D946AFA1}" destId="{7615C9AC-63C6-4C27-97C3-E245290C3EA2}" srcOrd="2" destOrd="0" presId="urn:microsoft.com/office/officeart/2005/8/layout/hList7"/>
    <dgm:cxn modelId="{BC3A717B-6DD2-4BDE-8B61-5F9AFD385C7B}" type="presParOf" srcId="{9FFBEAA4-2B73-4EB5-AF90-6E54D946AFA1}" destId="{CB547E39-A9F9-48B6-85FF-E954132028A5}" srcOrd="3" destOrd="0" presId="urn:microsoft.com/office/officeart/2005/8/layout/hList7"/>
    <dgm:cxn modelId="{60D9E48A-9CB5-4410-A5B8-4A787715D76E}" type="presParOf" srcId="{BE063978-8D49-4B73-A734-3D9FB01279AE}" destId="{868301ED-B68A-43EA-A99E-DBBE5A255C48}" srcOrd="3" destOrd="0" presId="urn:microsoft.com/office/officeart/2005/8/layout/hList7"/>
    <dgm:cxn modelId="{88C78493-47C1-4A7F-8811-F260154FCA7F}" type="presParOf" srcId="{BE063978-8D49-4B73-A734-3D9FB01279AE}" destId="{1CEE6D2D-6AC3-4AAD-96E1-B7499B9E0D9C}" srcOrd="4" destOrd="0" presId="urn:microsoft.com/office/officeart/2005/8/layout/hList7"/>
    <dgm:cxn modelId="{5B70736B-A6A8-497C-942C-704856740910}" type="presParOf" srcId="{1CEE6D2D-6AC3-4AAD-96E1-B7499B9E0D9C}" destId="{166FC2F1-1541-4432-B3FF-89E2EE8CABCF}" srcOrd="0" destOrd="0" presId="urn:microsoft.com/office/officeart/2005/8/layout/hList7"/>
    <dgm:cxn modelId="{E3F3F6BE-382F-4F4B-9D2A-8E50BEC505DB}" type="presParOf" srcId="{1CEE6D2D-6AC3-4AAD-96E1-B7499B9E0D9C}" destId="{2B6E8318-042C-4E02-AF5B-2DABA0F5DEF7}" srcOrd="1" destOrd="0" presId="urn:microsoft.com/office/officeart/2005/8/layout/hList7"/>
    <dgm:cxn modelId="{670A6010-0830-4C2B-B4BC-18E5C2D765F6}" type="presParOf" srcId="{1CEE6D2D-6AC3-4AAD-96E1-B7499B9E0D9C}" destId="{5F839B51-F133-4E2E-8CED-84D535F7A97E}" srcOrd="2" destOrd="0" presId="urn:microsoft.com/office/officeart/2005/8/layout/hList7"/>
    <dgm:cxn modelId="{E22A0EE3-1AE5-4631-AD4C-9557F04F6473}" type="presParOf" srcId="{1CEE6D2D-6AC3-4AAD-96E1-B7499B9E0D9C}" destId="{D0994098-8627-4194-9301-CAC31DAF0134}" srcOrd="3" destOrd="0" presId="urn:microsoft.com/office/officeart/2005/8/layout/hList7"/>
    <dgm:cxn modelId="{8E643FAE-D972-4E07-B6DB-AB1C13A274D3}" type="presParOf" srcId="{BE063978-8D49-4B73-A734-3D9FB01279AE}" destId="{A58D740C-2A17-4B96-99AF-48633D19895A}" srcOrd="5" destOrd="0" presId="urn:microsoft.com/office/officeart/2005/8/layout/hList7"/>
    <dgm:cxn modelId="{AC2730C5-F247-4425-95C3-68D5AAAA32C1}" type="presParOf" srcId="{BE063978-8D49-4B73-A734-3D9FB01279AE}" destId="{AD82D393-E573-42AA-8395-6CED3645265E}" srcOrd="6" destOrd="0" presId="urn:microsoft.com/office/officeart/2005/8/layout/hList7"/>
    <dgm:cxn modelId="{5D90C7CE-7B7C-4CD2-BF93-7271671E59D2}" type="presParOf" srcId="{AD82D393-E573-42AA-8395-6CED3645265E}" destId="{0680763F-1207-47E2-8F37-0EA7AA460224}" srcOrd="0" destOrd="0" presId="urn:microsoft.com/office/officeart/2005/8/layout/hList7"/>
    <dgm:cxn modelId="{81092E7A-99A9-4202-903D-A79BE18023BC}" type="presParOf" srcId="{AD82D393-E573-42AA-8395-6CED3645265E}" destId="{AAE19F7C-41EB-44D8-AC52-8AADCC356DA4}" srcOrd="1" destOrd="0" presId="urn:microsoft.com/office/officeart/2005/8/layout/hList7"/>
    <dgm:cxn modelId="{2E2A0088-DE8B-414B-914D-38D2502B3CD8}" type="presParOf" srcId="{AD82D393-E573-42AA-8395-6CED3645265E}" destId="{347AE419-9F36-4DC8-A4E3-FD376B82C3E4}" srcOrd="2" destOrd="0" presId="urn:microsoft.com/office/officeart/2005/8/layout/hList7"/>
    <dgm:cxn modelId="{845E2F39-182E-4344-B240-C223D4269263}" type="presParOf" srcId="{AD82D393-E573-42AA-8395-6CED3645265E}" destId="{AEF55C9D-2FAB-42C4-8AFB-236C7D57F693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066F16D-6139-4657-824C-1CBCE10417CF}" type="doc">
      <dgm:prSet loTypeId="urn:microsoft.com/office/officeart/2009/3/layout/CircleRelationship" loCatId="relationship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sv-SE"/>
        </a:p>
      </dgm:t>
    </dgm:pt>
    <dgm:pt modelId="{9E117CF2-5AD7-4561-8E2D-0529CF804AE1}">
      <dgm:prSet custT="1"/>
      <dgm:spPr/>
      <dgm:t>
        <a:bodyPr/>
        <a:lstStyle/>
        <a:p>
          <a:pPr rtl="0"/>
          <a:r>
            <a:rPr lang="sv-SE" sz="2800" dirty="0" smtClean="0"/>
            <a:t>WRC-15</a:t>
          </a:r>
        </a:p>
        <a:p>
          <a:pPr rtl="0"/>
          <a:r>
            <a:rPr lang="sv-SE" sz="2800" dirty="0" smtClean="0"/>
            <a:t> 2-27 nov 2015</a:t>
          </a:r>
        </a:p>
        <a:p>
          <a:pPr rtl="0"/>
          <a:r>
            <a:rPr lang="sv-SE" sz="2800" dirty="0" smtClean="0"/>
            <a:t> Geneve </a:t>
          </a:r>
          <a:endParaRPr lang="sv-SE" sz="2800" dirty="0"/>
        </a:p>
      </dgm:t>
    </dgm:pt>
    <dgm:pt modelId="{B5FF8421-63FE-4607-8457-B81D66F53135}" type="parTrans" cxnId="{C59CED2E-2858-4B2B-B7C3-E26BB2393325}">
      <dgm:prSet/>
      <dgm:spPr/>
      <dgm:t>
        <a:bodyPr/>
        <a:lstStyle/>
        <a:p>
          <a:endParaRPr lang="sv-SE"/>
        </a:p>
      </dgm:t>
    </dgm:pt>
    <dgm:pt modelId="{77CF6FD6-27BD-4314-BD22-A586A993384F}" type="sibTrans" cxnId="{C59CED2E-2858-4B2B-B7C3-E26BB2393325}">
      <dgm:prSet/>
      <dgm:spPr/>
      <dgm:t>
        <a:bodyPr/>
        <a:lstStyle/>
        <a:p>
          <a:endParaRPr lang="sv-SE"/>
        </a:p>
      </dgm:t>
    </dgm:pt>
    <dgm:pt modelId="{4200B9BD-FCF5-43E2-A373-9D16C64127E9}">
      <dgm:prSet/>
      <dgm:spPr/>
      <dgm:t>
        <a:bodyPr/>
        <a:lstStyle/>
        <a:p>
          <a:pPr rtl="0"/>
          <a:r>
            <a:rPr lang="sv-SE" smtClean="0"/>
            <a:t>ITU-R</a:t>
          </a:r>
          <a:endParaRPr lang="sv-SE"/>
        </a:p>
      </dgm:t>
    </dgm:pt>
    <dgm:pt modelId="{02F2334A-A8C6-4250-BB9A-DB2C036F6D53}" type="parTrans" cxnId="{606750A7-F334-433F-BC62-C5EE5B41C064}">
      <dgm:prSet/>
      <dgm:spPr/>
      <dgm:t>
        <a:bodyPr/>
        <a:lstStyle/>
        <a:p>
          <a:endParaRPr lang="sv-SE"/>
        </a:p>
      </dgm:t>
    </dgm:pt>
    <dgm:pt modelId="{CE83BCEC-3643-4797-9452-81702B7C165F}" type="sibTrans" cxnId="{606750A7-F334-433F-BC62-C5EE5B41C064}">
      <dgm:prSet/>
      <dgm:spPr/>
      <dgm:t>
        <a:bodyPr/>
        <a:lstStyle/>
        <a:p>
          <a:endParaRPr lang="sv-SE"/>
        </a:p>
      </dgm:t>
    </dgm:pt>
    <dgm:pt modelId="{4228B453-6AAF-4FCB-93AA-A28DF731B052}">
      <dgm:prSet/>
      <dgm:spPr/>
      <dgm:t>
        <a:bodyPr/>
        <a:lstStyle/>
        <a:p>
          <a:pPr rtl="0"/>
          <a:r>
            <a:rPr lang="sv-SE" dirty="0" smtClean="0"/>
            <a:t>CEPT ECC</a:t>
          </a:r>
          <a:endParaRPr lang="sv-SE" dirty="0"/>
        </a:p>
      </dgm:t>
    </dgm:pt>
    <dgm:pt modelId="{18228231-B163-4640-BADA-490B749FC27A}" type="parTrans" cxnId="{95E99126-C284-4D9B-B228-16615C43C308}">
      <dgm:prSet/>
      <dgm:spPr/>
      <dgm:t>
        <a:bodyPr/>
        <a:lstStyle/>
        <a:p>
          <a:endParaRPr lang="sv-SE"/>
        </a:p>
      </dgm:t>
    </dgm:pt>
    <dgm:pt modelId="{6EF7A3AD-C1E8-419E-A856-8607BD6101E8}" type="sibTrans" cxnId="{95E99126-C284-4D9B-B228-16615C43C308}">
      <dgm:prSet/>
      <dgm:spPr/>
      <dgm:t>
        <a:bodyPr/>
        <a:lstStyle/>
        <a:p>
          <a:endParaRPr lang="sv-SE"/>
        </a:p>
      </dgm:t>
    </dgm:pt>
    <dgm:pt modelId="{572A70D1-107B-40CD-83FC-597A54B35449}">
      <dgm:prSet/>
      <dgm:spPr/>
      <dgm:t>
        <a:bodyPr/>
        <a:lstStyle/>
        <a:p>
          <a:pPr rtl="0"/>
          <a:r>
            <a:rPr lang="sv-SE" dirty="0" smtClean="0"/>
            <a:t>PTS, Sweden </a:t>
          </a:r>
          <a:endParaRPr lang="sv-SE" dirty="0"/>
        </a:p>
      </dgm:t>
    </dgm:pt>
    <dgm:pt modelId="{04FEB199-765B-47BE-B6C8-2D068A7CB91C}" type="parTrans" cxnId="{28D84023-2290-472B-BF86-98641A9B1F0F}">
      <dgm:prSet/>
      <dgm:spPr/>
      <dgm:t>
        <a:bodyPr/>
        <a:lstStyle/>
        <a:p>
          <a:endParaRPr lang="sv-SE"/>
        </a:p>
      </dgm:t>
    </dgm:pt>
    <dgm:pt modelId="{A6675308-F53E-4610-8A50-738A448766A7}" type="sibTrans" cxnId="{28D84023-2290-472B-BF86-98641A9B1F0F}">
      <dgm:prSet/>
      <dgm:spPr/>
      <dgm:t>
        <a:bodyPr/>
        <a:lstStyle/>
        <a:p>
          <a:endParaRPr lang="sv-SE"/>
        </a:p>
      </dgm:t>
    </dgm:pt>
    <dgm:pt modelId="{A622DBDE-B4C0-4278-8B22-A8C236877EFE}" type="pres">
      <dgm:prSet presAssocID="{3066F16D-6139-4657-824C-1CBCE10417CF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sv-SE"/>
        </a:p>
      </dgm:t>
    </dgm:pt>
    <dgm:pt modelId="{79BA3305-E577-45AB-8D32-BFE1C6A4F94C}" type="pres">
      <dgm:prSet presAssocID="{9E117CF2-5AD7-4561-8E2D-0529CF804AE1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sv-SE"/>
        </a:p>
      </dgm:t>
    </dgm:pt>
    <dgm:pt modelId="{AC3D2456-5CC6-4506-AA58-954258A7B4B8}" type="pres">
      <dgm:prSet presAssocID="{9E117CF2-5AD7-4561-8E2D-0529CF804AE1}" presName="Accent1" presStyleLbl="node1" presStyleIdx="0" presStyleCnt="15"/>
      <dgm:spPr/>
      <dgm:t>
        <a:bodyPr/>
        <a:lstStyle/>
        <a:p>
          <a:endParaRPr lang="sv-SE"/>
        </a:p>
      </dgm:t>
    </dgm:pt>
    <dgm:pt modelId="{A212B50C-A243-49D6-B165-CF24CF5E7F4B}" type="pres">
      <dgm:prSet presAssocID="{9E117CF2-5AD7-4561-8E2D-0529CF804AE1}" presName="Accent2" presStyleLbl="node1" presStyleIdx="1" presStyleCnt="15"/>
      <dgm:spPr/>
      <dgm:t>
        <a:bodyPr/>
        <a:lstStyle/>
        <a:p>
          <a:endParaRPr lang="sv-SE"/>
        </a:p>
      </dgm:t>
    </dgm:pt>
    <dgm:pt modelId="{5578A895-3A33-4529-9E03-3D6B26CAF0BD}" type="pres">
      <dgm:prSet presAssocID="{9E117CF2-5AD7-4561-8E2D-0529CF804AE1}" presName="Accent3" presStyleLbl="node1" presStyleIdx="2" presStyleCnt="15"/>
      <dgm:spPr/>
      <dgm:t>
        <a:bodyPr/>
        <a:lstStyle/>
        <a:p>
          <a:endParaRPr lang="sv-SE"/>
        </a:p>
      </dgm:t>
    </dgm:pt>
    <dgm:pt modelId="{C635340C-5BD2-446A-B490-F881C0A60A13}" type="pres">
      <dgm:prSet presAssocID="{9E117CF2-5AD7-4561-8E2D-0529CF804AE1}" presName="Accent4" presStyleLbl="node1" presStyleIdx="3" presStyleCnt="15"/>
      <dgm:spPr/>
      <dgm:t>
        <a:bodyPr/>
        <a:lstStyle/>
        <a:p>
          <a:endParaRPr lang="sv-SE"/>
        </a:p>
      </dgm:t>
    </dgm:pt>
    <dgm:pt modelId="{F951D969-74EF-440A-8179-0481168CDD68}" type="pres">
      <dgm:prSet presAssocID="{9E117CF2-5AD7-4561-8E2D-0529CF804AE1}" presName="Accent5" presStyleLbl="node1" presStyleIdx="4" presStyleCnt="15"/>
      <dgm:spPr/>
      <dgm:t>
        <a:bodyPr/>
        <a:lstStyle/>
        <a:p>
          <a:endParaRPr lang="sv-SE"/>
        </a:p>
      </dgm:t>
    </dgm:pt>
    <dgm:pt modelId="{B499C909-32F0-4E56-9645-922732444251}" type="pres">
      <dgm:prSet presAssocID="{9E117CF2-5AD7-4561-8E2D-0529CF804AE1}" presName="Accent6" presStyleLbl="node1" presStyleIdx="5" presStyleCnt="15"/>
      <dgm:spPr/>
      <dgm:t>
        <a:bodyPr/>
        <a:lstStyle/>
        <a:p>
          <a:endParaRPr lang="sv-SE"/>
        </a:p>
      </dgm:t>
    </dgm:pt>
    <dgm:pt modelId="{5A707D19-4714-4C6C-8DFE-793869A971C2}" type="pres">
      <dgm:prSet presAssocID="{4200B9BD-FCF5-43E2-A373-9D16C64127E9}" presName="Child1" presStyleLbl="node1" presStyleIdx="6" presStyleCnt="15">
        <dgm:presLayoutVars>
          <dgm:chMax val="0"/>
          <dgm:chPref val="0"/>
        </dgm:presLayoutVars>
      </dgm:prSet>
      <dgm:spPr/>
      <dgm:t>
        <a:bodyPr/>
        <a:lstStyle/>
        <a:p>
          <a:endParaRPr lang="sv-SE"/>
        </a:p>
      </dgm:t>
    </dgm:pt>
    <dgm:pt modelId="{FDC6379D-5596-4C69-A05A-0D1912549EAA}" type="pres">
      <dgm:prSet presAssocID="{4200B9BD-FCF5-43E2-A373-9D16C64127E9}" presName="Accent7" presStyleCnt="0"/>
      <dgm:spPr/>
      <dgm:t>
        <a:bodyPr/>
        <a:lstStyle/>
        <a:p>
          <a:endParaRPr lang="sv-SE"/>
        </a:p>
      </dgm:t>
    </dgm:pt>
    <dgm:pt modelId="{38901FBC-4513-401D-9DAC-81DBF2588DD4}" type="pres">
      <dgm:prSet presAssocID="{4200B9BD-FCF5-43E2-A373-9D16C64127E9}" presName="AccentHold1" presStyleLbl="node1" presStyleIdx="7" presStyleCnt="15"/>
      <dgm:spPr/>
      <dgm:t>
        <a:bodyPr/>
        <a:lstStyle/>
        <a:p>
          <a:endParaRPr lang="sv-SE"/>
        </a:p>
      </dgm:t>
    </dgm:pt>
    <dgm:pt modelId="{0AA764C0-4DCB-4731-AD19-513BFB701836}" type="pres">
      <dgm:prSet presAssocID="{4200B9BD-FCF5-43E2-A373-9D16C64127E9}" presName="Accent8" presStyleCnt="0"/>
      <dgm:spPr/>
      <dgm:t>
        <a:bodyPr/>
        <a:lstStyle/>
        <a:p>
          <a:endParaRPr lang="sv-SE"/>
        </a:p>
      </dgm:t>
    </dgm:pt>
    <dgm:pt modelId="{C45C77D8-2194-49CB-B5CB-7BE78AFB38E3}" type="pres">
      <dgm:prSet presAssocID="{4200B9BD-FCF5-43E2-A373-9D16C64127E9}" presName="AccentHold2" presStyleLbl="node1" presStyleIdx="8" presStyleCnt="15"/>
      <dgm:spPr/>
      <dgm:t>
        <a:bodyPr/>
        <a:lstStyle/>
        <a:p>
          <a:endParaRPr lang="sv-SE"/>
        </a:p>
      </dgm:t>
    </dgm:pt>
    <dgm:pt modelId="{2833D034-E7E0-44FD-A78D-D57BA457E7E9}" type="pres">
      <dgm:prSet presAssocID="{4228B453-6AAF-4FCB-93AA-A28DF731B052}" presName="Child2" presStyleLbl="node1" presStyleIdx="9" presStyleCnt="15">
        <dgm:presLayoutVars>
          <dgm:chMax val="0"/>
          <dgm:chPref val="0"/>
        </dgm:presLayoutVars>
      </dgm:prSet>
      <dgm:spPr/>
      <dgm:t>
        <a:bodyPr/>
        <a:lstStyle/>
        <a:p>
          <a:endParaRPr lang="sv-SE"/>
        </a:p>
      </dgm:t>
    </dgm:pt>
    <dgm:pt modelId="{4552CCDE-4E8B-447E-96D7-87B243C002D9}" type="pres">
      <dgm:prSet presAssocID="{4228B453-6AAF-4FCB-93AA-A28DF731B052}" presName="Accent9" presStyleCnt="0"/>
      <dgm:spPr/>
      <dgm:t>
        <a:bodyPr/>
        <a:lstStyle/>
        <a:p>
          <a:endParaRPr lang="sv-SE"/>
        </a:p>
      </dgm:t>
    </dgm:pt>
    <dgm:pt modelId="{DA2C07A9-0A7F-4F1B-B9CB-C71A1124CCDC}" type="pres">
      <dgm:prSet presAssocID="{4228B453-6AAF-4FCB-93AA-A28DF731B052}" presName="AccentHold1" presStyleLbl="node1" presStyleIdx="10" presStyleCnt="15"/>
      <dgm:spPr/>
      <dgm:t>
        <a:bodyPr/>
        <a:lstStyle/>
        <a:p>
          <a:endParaRPr lang="sv-SE"/>
        </a:p>
      </dgm:t>
    </dgm:pt>
    <dgm:pt modelId="{2FF12990-C202-4082-8087-36B8D507FB47}" type="pres">
      <dgm:prSet presAssocID="{4228B453-6AAF-4FCB-93AA-A28DF731B052}" presName="Accent10" presStyleCnt="0"/>
      <dgm:spPr/>
      <dgm:t>
        <a:bodyPr/>
        <a:lstStyle/>
        <a:p>
          <a:endParaRPr lang="sv-SE"/>
        </a:p>
      </dgm:t>
    </dgm:pt>
    <dgm:pt modelId="{B7023BC8-BD52-44FA-9076-2B9D9A3709BE}" type="pres">
      <dgm:prSet presAssocID="{4228B453-6AAF-4FCB-93AA-A28DF731B052}" presName="AccentHold2" presStyleLbl="node1" presStyleIdx="11" presStyleCnt="15"/>
      <dgm:spPr/>
      <dgm:t>
        <a:bodyPr/>
        <a:lstStyle/>
        <a:p>
          <a:endParaRPr lang="sv-SE"/>
        </a:p>
      </dgm:t>
    </dgm:pt>
    <dgm:pt modelId="{B3EC9279-C5F8-4EF9-9A4A-BF1465EC3363}" type="pres">
      <dgm:prSet presAssocID="{4228B453-6AAF-4FCB-93AA-A28DF731B052}" presName="Accent11" presStyleCnt="0"/>
      <dgm:spPr/>
      <dgm:t>
        <a:bodyPr/>
        <a:lstStyle/>
        <a:p>
          <a:endParaRPr lang="sv-SE"/>
        </a:p>
      </dgm:t>
    </dgm:pt>
    <dgm:pt modelId="{E529B851-02C9-48C2-9A18-B0A052BAF393}" type="pres">
      <dgm:prSet presAssocID="{4228B453-6AAF-4FCB-93AA-A28DF731B052}" presName="AccentHold3" presStyleLbl="node1" presStyleIdx="12" presStyleCnt="15"/>
      <dgm:spPr/>
      <dgm:t>
        <a:bodyPr/>
        <a:lstStyle/>
        <a:p>
          <a:endParaRPr lang="sv-SE"/>
        </a:p>
      </dgm:t>
    </dgm:pt>
    <dgm:pt modelId="{AC3EC0D3-B39B-460B-A972-F734FD69CD9B}" type="pres">
      <dgm:prSet presAssocID="{572A70D1-107B-40CD-83FC-597A54B35449}" presName="Child3" presStyleLbl="node1" presStyleIdx="13" presStyleCnt="15">
        <dgm:presLayoutVars>
          <dgm:chMax val="0"/>
          <dgm:chPref val="0"/>
        </dgm:presLayoutVars>
      </dgm:prSet>
      <dgm:spPr/>
      <dgm:t>
        <a:bodyPr/>
        <a:lstStyle/>
        <a:p>
          <a:endParaRPr lang="sv-SE"/>
        </a:p>
      </dgm:t>
    </dgm:pt>
    <dgm:pt modelId="{97D294F1-C743-4BAA-B151-5B19E8FAEECB}" type="pres">
      <dgm:prSet presAssocID="{572A70D1-107B-40CD-83FC-597A54B35449}" presName="Accent12" presStyleCnt="0"/>
      <dgm:spPr/>
      <dgm:t>
        <a:bodyPr/>
        <a:lstStyle/>
        <a:p>
          <a:endParaRPr lang="sv-SE"/>
        </a:p>
      </dgm:t>
    </dgm:pt>
    <dgm:pt modelId="{4B30AE65-A1B1-48FE-9AC1-CD2A7E99D15F}" type="pres">
      <dgm:prSet presAssocID="{572A70D1-107B-40CD-83FC-597A54B35449}" presName="AccentHold1" presStyleLbl="node1" presStyleIdx="14" presStyleCnt="15"/>
      <dgm:spPr/>
      <dgm:t>
        <a:bodyPr/>
        <a:lstStyle/>
        <a:p>
          <a:endParaRPr lang="sv-SE"/>
        </a:p>
      </dgm:t>
    </dgm:pt>
  </dgm:ptLst>
  <dgm:cxnLst>
    <dgm:cxn modelId="{F0D97FA2-0126-4B0C-B43D-D98E6CB87C26}" type="presOf" srcId="{572A70D1-107B-40CD-83FC-597A54B35449}" destId="{AC3EC0D3-B39B-460B-A972-F734FD69CD9B}" srcOrd="0" destOrd="0" presId="urn:microsoft.com/office/officeart/2009/3/layout/CircleRelationship"/>
    <dgm:cxn modelId="{86CA9EB8-2C13-44E1-B8E2-5FEE5B6A3073}" type="presOf" srcId="{4228B453-6AAF-4FCB-93AA-A28DF731B052}" destId="{2833D034-E7E0-44FD-A78D-D57BA457E7E9}" srcOrd="0" destOrd="0" presId="urn:microsoft.com/office/officeart/2009/3/layout/CircleRelationship"/>
    <dgm:cxn modelId="{C59CED2E-2858-4B2B-B7C3-E26BB2393325}" srcId="{3066F16D-6139-4657-824C-1CBCE10417CF}" destId="{9E117CF2-5AD7-4561-8E2D-0529CF804AE1}" srcOrd="0" destOrd="0" parTransId="{B5FF8421-63FE-4607-8457-B81D66F53135}" sibTransId="{77CF6FD6-27BD-4314-BD22-A586A993384F}"/>
    <dgm:cxn modelId="{12A2ED56-4BF7-4EDE-B366-B7108BBF4D9A}" type="presOf" srcId="{4200B9BD-FCF5-43E2-A373-9D16C64127E9}" destId="{5A707D19-4714-4C6C-8DFE-793869A971C2}" srcOrd="0" destOrd="0" presId="urn:microsoft.com/office/officeart/2009/3/layout/CircleRelationship"/>
    <dgm:cxn modelId="{606750A7-F334-433F-BC62-C5EE5B41C064}" srcId="{9E117CF2-5AD7-4561-8E2D-0529CF804AE1}" destId="{4200B9BD-FCF5-43E2-A373-9D16C64127E9}" srcOrd="0" destOrd="0" parTransId="{02F2334A-A8C6-4250-BB9A-DB2C036F6D53}" sibTransId="{CE83BCEC-3643-4797-9452-81702B7C165F}"/>
    <dgm:cxn modelId="{681FBC8A-555E-4B5D-A077-1DF1BF1D7335}" type="presOf" srcId="{9E117CF2-5AD7-4561-8E2D-0529CF804AE1}" destId="{79BA3305-E577-45AB-8D32-BFE1C6A4F94C}" srcOrd="0" destOrd="0" presId="urn:microsoft.com/office/officeart/2009/3/layout/CircleRelationship"/>
    <dgm:cxn modelId="{28D84023-2290-472B-BF86-98641A9B1F0F}" srcId="{9E117CF2-5AD7-4561-8E2D-0529CF804AE1}" destId="{572A70D1-107B-40CD-83FC-597A54B35449}" srcOrd="2" destOrd="0" parTransId="{04FEB199-765B-47BE-B6C8-2D068A7CB91C}" sibTransId="{A6675308-F53E-4610-8A50-738A448766A7}"/>
    <dgm:cxn modelId="{95E99126-C284-4D9B-B228-16615C43C308}" srcId="{9E117CF2-5AD7-4561-8E2D-0529CF804AE1}" destId="{4228B453-6AAF-4FCB-93AA-A28DF731B052}" srcOrd="1" destOrd="0" parTransId="{18228231-B163-4640-BADA-490B749FC27A}" sibTransId="{6EF7A3AD-C1E8-419E-A856-8607BD6101E8}"/>
    <dgm:cxn modelId="{865DBE39-3EBE-4A9C-965E-6523A239A13A}" type="presOf" srcId="{3066F16D-6139-4657-824C-1CBCE10417CF}" destId="{A622DBDE-B4C0-4278-8B22-A8C236877EFE}" srcOrd="0" destOrd="0" presId="urn:microsoft.com/office/officeart/2009/3/layout/CircleRelationship"/>
    <dgm:cxn modelId="{D2592E36-8FF3-4A00-9DEE-8241895F9708}" type="presParOf" srcId="{A622DBDE-B4C0-4278-8B22-A8C236877EFE}" destId="{79BA3305-E577-45AB-8D32-BFE1C6A4F94C}" srcOrd="0" destOrd="0" presId="urn:microsoft.com/office/officeart/2009/3/layout/CircleRelationship"/>
    <dgm:cxn modelId="{7E75181D-9B99-4B43-9699-24D41A90E2FB}" type="presParOf" srcId="{A622DBDE-B4C0-4278-8B22-A8C236877EFE}" destId="{AC3D2456-5CC6-4506-AA58-954258A7B4B8}" srcOrd="1" destOrd="0" presId="urn:microsoft.com/office/officeart/2009/3/layout/CircleRelationship"/>
    <dgm:cxn modelId="{BC7295FD-FA67-44E6-9863-7C40D2ED623E}" type="presParOf" srcId="{A622DBDE-B4C0-4278-8B22-A8C236877EFE}" destId="{A212B50C-A243-49D6-B165-CF24CF5E7F4B}" srcOrd="2" destOrd="0" presId="urn:microsoft.com/office/officeart/2009/3/layout/CircleRelationship"/>
    <dgm:cxn modelId="{622786C1-21D3-4B3F-99DC-5B49A3C7E9C9}" type="presParOf" srcId="{A622DBDE-B4C0-4278-8B22-A8C236877EFE}" destId="{5578A895-3A33-4529-9E03-3D6B26CAF0BD}" srcOrd="3" destOrd="0" presId="urn:microsoft.com/office/officeart/2009/3/layout/CircleRelationship"/>
    <dgm:cxn modelId="{82695365-186D-4588-8B5D-AC3082082719}" type="presParOf" srcId="{A622DBDE-B4C0-4278-8B22-A8C236877EFE}" destId="{C635340C-5BD2-446A-B490-F881C0A60A13}" srcOrd="4" destOrd="0" presId="urn:microsoft.com/office/officeart/2009/3/layout/CircleRelationship"/>
    <dgm:cxn modelId="{931B3BF2-731B-4C98-BE12-792C913EF1D7}" type="presParOf" srcId="{A622DBDE-B4C0-4278-8B22-A8C236877EFE}" destId="{F951D969-74EF-440A-8179-0481168CDD68}" srcOrd="5" destOrd="0" presId="urn:microsoft.com/office/officeart/2009/3/layout/CircleRelationship"/>
    <dgm:cxn modelId="{5A572767-A3A4-44AE-B121-DA1E374FEFA2}" type="presParOf" srcId="{A622DBDE-B4C0-4278-8B22-A8C236877EFE}" destId="{B499C909-32F0-4E56-9645-922732444251}" srcOrd="6" destOrd="0" presId="urn:microsoft.com/office/officeart/2009/3/layout/CircleRelationship"/>
    <dgm:cxn modelId="{D532BE87-AC76-4D84-BD37-EC0F840D624D}" type="presParOf" srcId="{A622DBDE-B4C0-4278-8B22-A8C236877EFE}" destId="{5A707D19-4714-4C6C-8DFE-793869A971C2}" srcOrd="7" destOrd="0" presId="urn:microsoft.com/office/officeart/2009/3/layout/CircleRelationship"/>
    <dgm:cxn modelId="{6D7E6403-E509-4E49-B724-31B0F125D535}" type="presParOf" srcId="{A622DBDE-B4C0-4278-8B22-A8C236877EFE}" destId="{FDC6379D-5596-4C69-A05A-0D1912549EAA}" srcOrd="8" destOrd="0" presId="urn:microsoft.com/office/officeart/2009/3/layout/CircleRelationship"/>
    <dgm:cxn modelId="{0EF17C7A-BAD7-4530-8EEE-2727C8DADE3C}" type="presParOf" srcId="{FDC6379D-5596-4C69-A05A-0D1912549EAA}" destId="{38901FBC-4513-401D-9DAC-81DBF2588DD4}" srcOrd="0" destOrd="0" presId="urn:microsoft.com/office/officeart/2009/3/layout/CircleRelationship"/>
    <dgm:cxn modelId="{7B83B22C-08E4-49BE-8183-0DF81E16463B}" type="presParOf" srcId="{A622DBDE-B4C0-4278-8B22-A8C236877EFE}" destId="{0AA764C0-4DCB-4731-AD19-513BFB701836}" srcOrd="9" destOrd="0" presId="urn:microsoft.com/office/officeart/2009/3/layout/CircleRelationship"/>
    <dgm:cxn modelId="{CB03F7FB-6F82-48FA-9168-B9A315596F7A}" type="presParOf" srcId="{0AA764C0-4DCB-4731-AD19-513BFB701836}" destId="{C45C77D8-2194-49CB-B5CB-7BE78AFB38E3}" srcOrd="0" destOrd="0" presId="urn:microsoft.com/office/officeart/2009/3/layout/CircleRelationship"/>
    <dgm:cxn modelId="{7F96E243-D55B-4DCE-AA15-C62491BA4C2B}" type="presParOf" srcId="{A622DBDE-B4C0-4278-8B22-A8C236877EFE}" destId="{2833D034-E7E0-44FD-A78D-D57BA457E7E9}" srcOrd="10" destOrd="0" presId="urn:microsoft.com/office/officeart/2009/3/layout/CircleRelationship"/>
    <dgm:cxn modelId="{346A6A6E-0EF6-425D-85DB-73F3A77B1880}" type="presParOf" srcId="{A622DBDE-B4C0-4278-8B22-A8C236877EFE}" destId="{4552CCDE-4E8B-447E-96D7-87B243C002D9}" srcOrd="11" destOrd="0" presId="urn:microsoft.com/office/officeart/2009/3/layout/CircleRelationship"/>
    <dgm:cxn modelId="{AB4B5007-F652-4A22-895A-A33DD426404C}" type="presParOf" srcId="{4552CCDE-4E8B-447E-96D7-87B243C002D9}" destId="{DA2C07A9-0A7F-4F1B-B9CB-C71A1124CCDC}" srcOrd="0" destOrd="0" presId="urn:microsoft.com/office/officeart/2009/3/layout/CircleRelationship"/>
    <dgm:cxn modelId="{DE0136DB-4A65-49C8-AAB0-7980B855BC76}" type="presParOf" srcId="{A622DBDE-B4C0-4278-8B22-A8C236877EFE}" destId="{2FF12990-C202-4082-8087-36B8D507FB47}" srcOrd="12" destOrd="0" presId="urn:microsoft.com/office/officeart/2009/3/layout/CircleRelationship"/>
    <dgm:cxn modelId="{5923653A-3F2D-429F-A54B-2748E9F765B5}" type="presParOf" srcId="{2FF12990-C202-4082-8087-36B8D507FB47}" destId="{B7023BC8-BD52-44FA-9076-2B9D9A3709BE}" srcOrd="0" destOrd="0" presId="urn:microsoft.com/office/officeart/2009/3/layout/CircleRelationship"/>
    <dgm:cxn modelId="{180C7DEB-6A3B-432E-B099-7152D69CE3F8}" type="presParOf" srcId="{A622DBDE-B4C0-4278-8B22-A8C236877EFE}" destId="{B3EC9279-C5F8-4EF9-9A4A-BF1465EC3363}" srcOrd="13" destOrd="0" presId="urn:microsoft.com/office/officeart/2009/3/layout/CircleRelationship"/>
    <dgm:cxn modelId="{DB182599-1F9F-4C16-AC43-844B3CB3026C}" type="presParOf" srcId="{B3EC9279-C5F8-4EF9-9A4A-BF1465EC3363}" destId="{E529B851-02C9-48C2-9A18-B0A052BAF393}" srcOrd="0" destOrd="0" presId="urn:microsoft.com/office/officeart/2009/3/layout/CircleRelationship"/>
    <dgm:cxn modelId="{B569C652-87B6-47C9-AC75-CE451A3E731A}" type="presParOf" srcId="{A622DBDE-B4C0-4278-8B22-A8C236877EFE}" destId="{AC3EC0D3-B39B-460B-A972-F734FD69CD9B}" srcOrd="14" destOrd="0" presId="urn:microsoft.com/office/officeart/2009/3/layout/CircleRelationship"/>
    <dgm:cxn modelId="{7E1BDC6B-127D-4328-BC87-8D8E217BFBC5}" type="presParOf" srcId="{A622DBDE-B4C0-4278-8B22-A8C236877EFE}" destId="{97D294F1-C743-4BAA-B151-5B19E8FAEECB}" srcOrd="15" destOrd="0" presId="urn:microsoft.com/office/officeart/2009/3/layout/CircleRelationship"/>
    <dgm:cxn modelId="{D11C98E1-0A12-482A-A2AD-2369CC92EB52}" type="presParOf" srcId="{97D294F1-C743-4BAA-B151-5B19E8FAEECB}" destId="{4B30AE65-A1B1-48FE-9AC1-CD2A7E99D15F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82D749D-F8EF-4372-80F3-40A24A65F494}" type="doc">
      <dgm:prSet loTypeId="urn:microsoft.com/office/officeart/2005/8/layout/hList9" loCatId="list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sv-SE"/>
        </a:p>
      </dgm:t>
    </dgm:pt>
    <dgm:pt modelId="{BBAB6197-CBF4-416A-B3F2-4780377E38F7}">
      <dgm:prSet custT="1"/>
      <dgm:spPr/>
      <dgm:t>
        <a:bodyPr anchor="ctr"/>
        <a:lstStyle/>
        <a:p>
          <a:pPr rtl="0"/>
          <a:r>
            <a:rPr lang="sv-SE" sz="3600" dirty="0" smtClean="0"/>
            <a:t>AI 1.1</a:t>
          </a:r>
          <a:endParaRPr lang="sv-SE" sz="3600" dirty="0"/>
        </a:p>
      </dgm:t>
    </dgm:pt>
    <dgm:pt modelId="{65209727-ED0C-4283-9C5C-B1121A370017}" type="parTrans" cxnId="{CAC322B3-FF56-4079-9E84-3E531B100061}">
      <dgm:prSet/>
      <dgm:spPr/>
      <dgm:t>
        <a:bodyPr/>
        <a:lstStyle/>
        <a:p>
          <a:endParaRPr lang="sv-SE"/>
        </a:p>
      </dgm:t>
    </dgm:pt>
    <dgm:pt modelId="{D5F11289-088B-49E0-9D67-ADF15A1C997A}" type="sibTrans" cxnId="{CAC322B3-FF56-4079-9E84-3E531B100061}">
      <dgm:prSet/>
      <dgm:spPr/>
      <dgm:t>
        <a:bodyPr/>
        <a:lstStyle/>
        <a:p>
          <a:endParaRPr lang="sv-SE"/>
        </a:p>
      </dgm:t>
    </dgm:pt>
    <dgm:pt modelId="{5D3A916A-1320-4890-8FE8-B36522A9F893}">
      <dgm:prSet/>
      <dgm:spPr>
        <a:solidFill>
          <a:schemeClr val="tx2"/>
        </a:solidFill>
        <a:ln>
          <a:solidFill>
            <a:schemeClr val="tx1"/>
          </a:solidFill>
        </a:ln>
      </dgm:spPr>
      <dgm:t>
        <a:bodyPr/>
        <a:lstStyle/>
        <a:p>
          <a:pPr rtl="0"/>
          <a:r>
            <a:rPr lang="en-GB" i="1" dirty="0" smtClean="0"/>
            <a:t>to consider </a:t>
          </a:r>
          <a:r>
            <a:rPr lang="en-GB" b="1" i="1" dirty="0" smtClean="0">
              <a:solidFill>
                <a:schemeClr val="accent3"/>
              </a:solidFill>
            </a:rPr>
            <a:t>additional spectrum allocations to the mobile service on a primary basis and identification of additional frequency bands for International Mobile Telecommunications (IMT) </a:t>
          </a:r>
          <a:r>
            <a:rPr lang="en-GB" i="1" dirty="0" smtClean="0"/>
            <a:t>and related regulatory provisions, to facilitate the development of terrestrial mobile broadband applications, in accordance with </a:t>
          </a:r>
          <a:r>
            <a:rPr lang="en-GB" b="1" i="1" dirty="0" smtClean="0"/>
            <a:t>Resolution 233 (WRC-12)</a:t>
          </a:r>
          <a:endParaRPr lang="sv-SE" i="1" dirty="0"/>
        </a:p>
      </dgm:t>
    </dgm:pt>
    <dgm:pt modelId="{D4F64C17-190D-4AF4-A8DA-4DAA6EFF29F9}" type="parTrans" cxnId="{7041B21A-6A37-439C-B6EC-7C584251DFEB}">
      <dgm:prSet/>
      <dgm:spPr/>
      <dgm:t>
        <a:bodyPr/>
        <a:lstStyle/>
        <a:p>
          <a:endParaRPr lang="sv-SE"/>
        </a:p>
      </dgm:t>
    </dgm:pt>
    <dgm:pt modelId="{8E33695E-D6A9-4B2D-BC0C-1ED2A52832EC}" type="sibTrans" cxnId="{7041B21A-6A37-439C-B6EC-7C584251DFEB}">
      <dgm:prSet/>
      <dgm:spPr/>
      <dgm:t>
        <a:bodyPr/>
        <a:lstStyle/>
        <a:p>
          <a:endParaRPr lang="sv-SE"/>
        </a:p>
      </dgm:t>
    </dgm:pt>
    <dgm:pt modelId="{09CD56D8-25B8-4DD2-973B-A8B415EA9880}">
      <dgm:prSet custT="1"/>
      <dgm:spPr/>
      <dgm:t>
        <a:bodyPr anchor="ctr"/>
        <a:lstStyle/>
        <a:p>
          <a:pPr rtl="0"/>
          <a:r>
            <a:rPr lang="sv-SE" sz="3600" dirty="0" smtClean="0"/>
            <a:t>AI 1.2</a:t>
          </a:r>
          <a:endParaRPr lang="sv-SE" sz="3600" dirty="0"/>
        </a:p>
      </dgm:t>
    </dgm:pt>
    <dgm:pt modelId="{C5AA684E-6317-4837-AD28-1E7283320DB8}" type="parTrans" cxnId="{6AA492F6-9EE2-45BC-B711-13F240CE01A1}">
      <dgm:prSet/>
      <dgm:spPr/>
      <dgm:t>
        <a:bodyPr/>
        <a:lstStyle/>
        <a:p>
          <a:endParaRPr lang="sv-SE"/>
        </a:p>
      </dgm:t>
    </dgm:pt>
    <dgm:pt modelId="{6F01A9C8-DF9F-4DF3-9981-1A0F0F74D27E}" type="sibTrans" cxnId="{6AA492F6-9EE2-45BC-B711-13F240CE01A1}">
      <dgm:prSet/>
      <dgm:spPr/>
      <dgm:t>
        <a:bodyPr/>
        <a:lstStyle/>
        <a:p>
          <a:endParaRPr lang="sv-SE"/>
        </a:p>
      </dgm:t>
    </dgm:pt>
    <dgm:pt modelId="{7FD13AFA-286E-4D4C-9F3E-6E8641797CEB}">
      <dgm:prSet/>
      <dgm:spPr>
        <a:solidFill>
          <a:schemeClr val="tx2"/>
        </a:solidFill>
        <a:ln>
          <a:solidFill>
            <a:schemeClr val="tx1"/>
          </a:solidFill>
        </a:ln>
      </dgm:spPr>
      <dgm:t>
        <a:bodyPr/>
        <a:lstStyle/>
        <a:p>
          <a:pPr algn="l" rtl="0"/>
          <a:r>
            <a:rPr lang="en-GB" i="1" dirty="0" smtClean="0"/>
            <a:t>to examine the results of ITU-R studies, in accordance with </a:t>
          </a:r>
          <a:r>
            <a:rPr lang="en-GB" b="1" i="1" dirty="0" smtClean="0"/>
            <a:t>Resolution 232 (WRC‑12)</a:t>
          </a:r>
          <a:r>
            <a:rPr lang="en-GB" i="1" dirty="0" smtClean="0"/>
            <a:t>, on </a:t>
          </a:r>
          <a:r>
            <a:rPr lang="en-GB" b="1" i="1" dirty="0" smtClean="0">
              <a:solidFill>
                <a:schemeClr val="accent3"/>
              </a:solidFill>
            </a:rPr>
            <a:t>the use of the frequency band 694-790 MHz by the mobile, </a:t>
          </a:r>
          <a:r>
            <a:rPr lang="en-GB" i="1" dirty="0" smtClean="0"/>
            <a:t>except aeronautical mobile, service in Region 1 and take the appropriate measures;</a:t>
          </a:r>
          <a:endParaRPr lang="sv-SE" dirty="0"/>
        </a:p>
      </dgm:t>
    </dgm:pt>
    <dgm:pt modelId="{0C29C225-CB75-4177-B0CC-DBDF4BED0A96}" type="parTrans" cxnId="{7C8AE879-EDE7-4AE8-81D5-38C251228E7C}">
      <dgm:prSet/>
      <dgm:spPr/>
      <dgm:t>
        <a:bodyPr/>
        <a:lstStyle/>
        <a:p>
          <a:endParaRPr lang="sv-SE"/>
        </a:p>
      </dgm:t>
    </dgm:pt>
    <dgm:pt modelId="{78BA864F-93CC-4832-ADAE-6D13A5579FC0}" type="sibTrans" cxnId="{7C8AE879-EDE7-4AE8-81D5-38C251228E7C}">
      <dgm:prSet/>
      <dgm:spPr/>
      <dgm:t>
        <a:bodyPr/>
        <a:lstStyle/>
        <a:p>
          <a:endParaRPr lang="sv-SE"/>
        </a:p>
      </dgm:t>
    </dgm:pt>
    <dgm:pt modelId="{A0EB5F64-8343-47AC-8625-5B647085EACB}" type="pres">
      <dgm:prSet presAssocID="{582D749D-F8EF-4372-80F3-40A24A65F49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7FCBF387-3650-4139-9287-B3FAB4FDE829}" type="pres">
      <dgm:prSet presAssocID="{BBAB6197-CBF4-416A-B3F2-4780377E38F7}" presName="posSpace" presStyleCnt="0"/>
      <dgm:spPr/>
      <dgm:t>
        <a:bodyPr/>
        <a:lstStyle/>
        <a:p>
          <a:endParaRPr lang="sv-SE"/>
        </a:p>
      </dgm:t>
    </dgm:pt>
    <dgm:pt modelId="{601CAB49-6B73-455D-BD65-463ADFD0F986}" type="pres">
      <dgm:prSet presAssocID="{BBAB6197-CBF4-416A-B3F2-4780377E38F7}" presName="vertFlow" presStyleCnt="0"/>
      <dgm:spPr/>
      <dgm:t>
        <a:bodyPr/>
        <a:lstStyle/>
        <a:p>
          <a:endParaRPr lang="sv-SE"/>
        </a:p>
      </dgm:t>
    </dgm:pt>
    <dgm:pt modelId="{4A81885A-0A4D-452A-B65A-6744F125FB0D}" type="pres">
      <dgm:prSet presAssocID="{BBAB6197-CBF4-416A-B3F2-4780377E38F7}" presName="topSpace" presStyleCnt="0"/>
      <dgm:spPr/>
      <dgm:t>
        <a:bodyPr/>
        <a:lstStyle/>
        <a:p>
          <a:endParaRPr lang="sv-SE"/>
        </a:p>
      </dgm:t>
    </dgm:pt>
    <dgm:pt modelId="{201939FA-3874-4D07-99E2-13BCC492FB4D}" type="pres">
      <dgm:prSet presAssocID="{BBAB6197-CBF4-416A-B3F2-4780377E38F7}" presName="firstComp" presStyleCnt="0"/>
      <dgm:spPr/>
      <dgm:t>
        <a:bodyPr/>
        <a:lstStyle/>
        <a:p>
          <a:endParaRPr lang="sv-SE"/>
        </a:p>
      </dgm:t>
    </dgm:pt>
    <dgm:pt modelId="{38D64439-DB77-40F4-BFE8-7BCF0B1202A0}" type="pres">
      <dgm:prSet presAssocID="{BBAB6197-CBF4-416A-B3F2-4780377E38F7}" presName="firstChild" presStyleLbl="bgAccFollowNode1" presStyleIdx="0" presStyleCnt="2" custScaleY="144286"/>
      <dgm:spPr/>
      <dgm:t>
        <a:bodyPr/>
        <a:lstStyle/>
        <a:p>
          <a:endParaRPr lang="sv-SE"/>
        </a:p>
      </dgm:t>
    </dgm:pt>
    <dgm:pt modelId="{455AF502-F6DE-47F3-9770-AE0FB879B4DC}" type="pres">
      <dgm:prSet presAssocID="{BBAB6197-CBF4-416A-B3F2-4780377E38F7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CD0EC39D-1C6B-409A-A702-E5342AEACCA3}" type="pres">
      <dgm:prSet presAssocID="{BBAB6197-CBF4-416A-B3F2-4780377E38F7}" presName="negSpace" presStyleCnt="0"/>
      <dgm:spPr/>
      <dgm:t>
        <a:bodyPr/>
        <a:lstStyle/>
        <a:p>
          <a:endParaRPr lang="sv-SE"/>
        </a:p>
      </dgm:t>
    </dgm:pt>
    <dgm:pt modelId="{758BB4C9-BB7E-4EAD-AD4A-4BC4B787F725}" type="pres">
      <dgm:prSet presAssocID="{BBAB6197-CBF4-416A-B3F2-4780377E38F7}" presName="circle" presStyleLbl="node1" presStyleIdx="0" presStyleCnt="2" custScaleX="82850" custScaleY="82850"/>
      <dgm:spPr/>
      <dgm:t>
        <a:bodyPr/>
        <a:lstStyle/>
        <a:p>
          <a:endParaRPr lang="sv-SE"/>
        </a:p>
      </dgm:t>
    </dgm:pt>
    <dgm:pt modelId="{EFA80A92-17D8-497C-B38E-C4D2B3120A81}" type="pres">
      <dgm:prSet presAssocID="{D5F11289-088B-49E0-9D67-ADF15A1C997A}" presName="transSpace" presStyleCnt="0"/>
      <dgm:spPr/>
      <dgm:t>
        <a:bodyPr/>
        <a:lstStyle/>
        <a:p>
          <a:endParaRPr lang="sv-SE"/>
        </a:p>
      </dgm:t>
    </dgm:pt>
    <dgm:pt modelId="{D42068D4-FC96-41F0-B824-AF3057C96DD8}" type="pres">
      <dgm:prSet presAssocID="{09CD56D8-25B8-4DD2-973B-A8B415EA9880}" presName="posSpace" presStyleCnt="0"/>
      <dgm:spPr/>
      <dgm:t>
        <a:bodyPr/>
        <a:lstStyle/>
        <a:p>
          <a:endParaRPr lang="sv-SE"/>
        </a:p>
      </dgm:t>
    </dgm:pt>
    <dgm:pt modelId="{89045986-2D59-4C07-863C-C72C01EB5316}" type="pres">
      <dgm:prSet presAssocID="{09CD56D8-25B8-4DD2-973B-A8B415EA9880}" presName="vertFlow" presStyleCnt="0"/>
      <dgm:spPr/>
      <dgm:t>
        <a:bodyPr/>
        <a:lstStyle/>
        <a:p>
          <a:endParaRPr lang="sv-SE"/>
        </a:p>
      </dgm:t>
    </dgm:pt>
    <dgm:pt modelId="{B93B37BA-FEDD-43C9-A5AB-7ACA79DD4CCB}" type="pres">
      <dgm:prSet presAssocID="{09CD56D8-25B8-4DD2-973B-A8B415EA9880}" presName="topSpace" presStyleCnt="0"/>
      <dgm:spPr/>
      <dgm:t>
        <a:bodyPr/>
        <a:lstStyle/>
        <a:p>
          <a:endParaRPr lang="sv-SE"/>
        </a:p>
      </dgm:t>
    </dgm:pt>
    <dgm:pt modelId="{A82F3EE5-7897-47A9-B8C0-E9391E850147}" type="pres">
      <dgm:prSet presAssocID="{09CD56D8-25B8-4DD2-973B-A8B415EA9880}" presName="firstComp" presStyleCnt="0"/>
      <dgm:spPr/>
      <dgm:t>
        <a:bodyPr/>
        <a:lstStyle/>
        <a:p>
          <a:endParaRPr lang="sv-SE"/>
        </a:p>
      </dgm:t>
    </dgm:pt>
    <dgm:pt modelId="{1A85DFD9-F8A9-446B-850B-2594407FED7A}" type="pres">
      <dgm:prSet presAssocID="{09CD56D8-25B8-4DD2-973B-A8B415EA9880}" presName="firstChild" presStyleLbl="bgAccFollowNode1" presStyleIdx="1" presStyleCnt="2" custScaleY="144286"/>
      <dgm:spPr/>
      <dgm:t>
        <a:bodyPr/>
        <a:lstStyle/>
        <a:p>
          <a:endParaRPr lang="sv-SE"/>
        </a:p>
      </dgm:t>
    </dgm:pt>
    <dgm:pt modelId="{DD3BB790-6DAA-4EF2-B560-03E413AE5CFC}" type="pres">
      <dgm:prSet presAssocID="{09CD56D8-25B8-4DD2-973B-A8B415EA9880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F3E2A4B-7451-46EB-B55E-50ED383B3948}" type="pres">
      <dgm:prSet presAssocID="{09CD56D8-25B8-4DD2-973B-A8B415EA9880}" presName="negSpace" presStyleCnt="0"/>
      <dgm:spPr/>
      <dgm:t>
        <a:bodyPr/>
        <a:lstStyle/>
        <a:p>
          <a:endParaRPr lang="sv-SE"/>
        </a:p>
      </dgm:t>
    </dgm:pt>
    <dgm:pt modelId="{F86CA2E8-FF79-48A4-AF57-B4028A68655B}" type="pres">
      <dgm:prSet presAssocID="{09CD56D8-25B8-4DD2-973B-A8B415EA9880}" presName="circle" presStyleLbl="node1" presStyleIdx="1" presStyleCnt="2" custScaleX="82850" custScaleY="82850"/>
      <dgm:spPr/>
      <dgm:t>
        <a:bodyPr/>
        <a:lstStyle/>
        <a:p>
          <a:endParaRPr lang="sv-SE"/>
        </a:p>
      </dgm:t>
    </dgm:pt>
  </dgm:ptLst>
  <dgm:cxnLst>
    <dgm:cxn modelId="{79A99652-EFED-4FE9-B495-0EDEFD32F295}" type="presOf" srcId="{5D3A916A-1320-4890-8FE8-B36522A9F893}" destId="{38D64439-DB77-40F4-BFE8-7BCF0B1202A0}" srcOrd="0" destOrd="0" presId="urn:microsoft.com/office/officeart/2005/8/layout/hList9"/>
    <dgm:cxn modelId="{CAC322B3-FF56-4079-9E84-3E531B100061}" srcId="{582D749D-F8EF-4372-80F3-40A24A65F494}" destId="{BBAB6197-CBF4-416A-B3F2-4780377E38F7}" srcOrd="0" destOrd="0" parTransId="{65209727-ED0C-4283-9C5C-B1121A370017}" sibTransId="{D5F11289-088B-49E0-9D67-ADF15A1C997A}"/>
    <dgm:cxn modelId="{8C3F6380-2727-460C-AE75-B0D43AAB1910}" type="presOf" srcId="{7FD13AFA-286E-4D4C-9F3E-6E8641797CEB}" destId="{DD3BB790-6DAA-4EF2-B560-03E413AE5CFC}" srcOrd="1" destOrd="0" presId="urn:microsoft.com/office/officeart/2005/8/layout/hList9"/>
    <dgm:cxn modelId="{F8C13279-6C70-4171-8BD8-D2D79570AD0C}" type="presOf" srcId="{09CD56D8-25B8-4DD2-973B-A8B415EA9880}" destId="{F86CA2E8-FF79-48A4-AF57-B4028A68655B}" srcOrd="0" destOrd="0" presId="urn:microsoft.com/office/officeart/2005/8/layout/hList9"/>
    <dgm:cxn modelId="{6AA492F6-9EE2-45BC-B711-13F240CE01A1}" srcId="{582D749D-F8EF-4372-80F3-40A24A65F494}" destId="{09CD56D8-25B8-4DD2-973B-A8B415EA9880}" srcOrd="1" destOrd="0" parTransId="{C5AA684E-6317-4837-AD28-1E7283320DB8}" sibTransId="{6F01A9C8-DF9F-4DF3-9981-1A0F0F74D27E}"/>
    <dgm:cxn modelId="{7041B21A-6A37-439C-B6EC-7C584251DFEB}" srcId="{BBAB6197-CBF4-416A-B3F2-4780377E38F7}" destId="{5D3A916A-1320-4890-8FE8-B36522A9F893}" srcOrd="0" destOrd="0" parTransId="{D4F64C17-190D-4AF4-A8DA-4DAA6EFF29F9}" sibTransId="{8E33695E-D6A9-4B2D-BC0C-1ED2A52832EC}"/>
    <dgm:cxn modelId="{A8BE6983-3908-4E55-890A-36CEDA23C974}" type="presOf" srcId="{5D3A916A-1320-4890-8FE8-B36522A9F893}" destId="{455AF502-F6DE-47F3-9770-AE0FB879B4DC}" srcOrd="1" destOrd="0" presId="urn:microsoft.com/office/officeart/2005/8/layout/hList9"/>
    <dgm:cxn modelId="{9B877C48-603D-42A3-8BB0-D9E3052B421B}" type="presOf" srcId="{7FD13AFA-286E-4D4C-9F3E-6E8641797CEB}" destId="{1A85DFD9-F8A9-446B-850B-2594407FED7A}" srcOrd="0" destOrd="0" presId="urn:microsoft.com/office/officeart/2005/8/layout/hList9"/>
    <dgm:cxn modelId="{BA80E6AD-C7B7-45AC-A422-D63895FF1AD7}" type="presOf" srcId="{BBAB6197-CBF4-416A-B3F2-4780377E38F7}" destId="{758BB4C9-BB7E-4EAD-AD4A-4BC4B787F725}" srcOrd="0" destOrd="0" presId="urn:microsoft.com/office/officeart/2005/8/layout/hList9"/>
    <dgm:cxn modelId="{0F35273E-B8F3-444D-A6C2-10695EABBB27}" type="presOf" srcId="{582D749D-F8EF-4372-80F3-40A24A65F494}" destId="{A0EB5F64-8343-47AC-8625-5B647085EACB}" srcOrd="0" destOrd="0" presId="urn:microsoft.com/office/officeart/2005/8/layout/hList9"/>
    <dgm:cxn modelId="{7C8AE879-EDE7-4AE8-81D5-38C251228E7C}" srcId="{09CD56D8-25B8-4DD2-973B-A8B415EA9880}" destId="{7FD13AFA-286E-4D4C-9F3E-6E8641797CEB}" srcOrd="0" destOrd="0" parTransId="{0C29C225-CB75-4177-B0CC-DBDF4BED0A96}" sibTransId="{78BA864F-93CC-4832-ADAE-6D13A5579FC0}"/>
    <dgm:cxn modelId="{CACE9742-D5FE-4C43-9F63-5BE32ACDFE8A}" type="presParOf" srcId="{A0EB5F64-8343-47AC-8625-5B647085EACB}" destId="{7FCBF387-3650-4139-9287-B3FAB4FDE829}" srcOrd="0" destOrd="0" presId="urn:microsoft.com/office/officeart/2005/8/layout/hList9"/>
    <dgm:cxn modelId="{E468B8DF-77AE-44A9-A98E-58A6B76FB873}" type="presParOf" srcId="{A0EB5F64-8343-47AC-8625-5B647085EACB}" destId="{601CAB49-6B73-455D-BD65-463ADFD0F986}" srcOrd="1" destOrd="0" presId="urn:microsoft.com/office/officeart/2005/8/layout/hList9"/>
    <dgm:cxn modelId="{0A7EAB9D-4416-4049-AEFC-F526AF505DA0}" type="presParOf" srcId="{601CAB49-6B73-455D-BD65-463ADFD0F986}" destId="{4A81885A-0A4D-452A-B65A-6744F125FB0D}" srcOrd="0" destOrd="0" presId="urn:microsoft.com/office/officeart/2005/8/layout/hList9"/>
    <dgm:cxn modelId="{8CBD788C-EC9D-4B47-8F44-E72F86350D54}" type="presParOf" srcId="{601CAB49-6B73-455D-BD65-463ADFD0F986}" destId="{201939FA-3874-4D07-99E2-13BCC492FB4D}" srcOrd="1" destOrd="0" presId="urn:microsoft.com/office/officeart/2005/8/layout/hList9"/>
    <dgm:cxn modelId="{77EAA8F8-DE15-4225-975B-A7551C0CB0B7}" type="presParOf" srcId="{201939FA-3874-4D07-99E2-13BCC492FB4D}" destId="{38D64439-DB77-40F4-BFE8-7BCF0B1202A0}" srcOrd="0" destOrd="0" presId="urn:microsoft.com/office/officeart/2005/8/layout/hList9"/>
    <dgm:cxn modelId="{CA9EDB18-9669-4326-9094-0B70A37BC987}" type="presParOf" srcId="{201939FA-3874-4D07-99E2-13BCC492FB4D}" destId="{455AF502-F6DE-47F3-9770-AE0FB879B4DC}" srcOrd="1" destOrd="0" presId="urn:microsoft.com/office/officeart/2005/8/layout/hList9"/>
    <dgm:cxn modelId="{CAC4127F-E00D-42DA-9D4E-5891022866D5}" type="presParOf" srcId="{A0EB5F64-8343-47AC-8625-5B647085EACB}" destId="{CD0EC39D-1C6B-409A-A702-E5342AEACCA3}" srcOrd="2" destOrd="0" presId="urn:microsoft.com/office/officeart/2005/8/layout/hList9"/>
    <dgm:cxn modelId="{FAB6EB23-2A34-4D4B-905B-6E1FE5705ED0}" type="presParOf" srcId="{A0EB5F64-8343-47AC-8625-5B647085EACB}" destId="{758BB4C9-BB7E-4EAD-AD4A-4BC4B787F725}" srcOrd="3" destOrd="0" presId="urn:microsoft.com/office/officeart/2005/8/layout/hList9"/>
    <dgm:cxn modelId="{33C3D74B-BB39-40BB-BE02-15F27AB21BB9}" type="presParOf" srcId="{A0EB5F64-8343-47AC-8625-5B647085EACB}" destId="{EFA80A92-17D8-497C-B38E-C4D2B3120A81}" srcOrd="4" destOrd="0" presId="urn:microsoft.com/office/officeart/2005/8/layout/hList9"/>
    <dgm:cxn modelId="{583D38F0-2829-49A0-A592-8364DC0A410D}" type="presParOf" srcId="{A0EB5F64-8343-47AC-8625-5B647085EACB}" destId="{D42068D4-FC96-41F0-B824-AF3057C96DD8}" srcOrd="5" destOrd="0" presId="urn:microsoft.com/office/officeart/2005/8/layout/hList9"/>
    <dgm:cxn modelId="{498B4247-8D8D-44E1-8C3A-67870CEB578F}" type="presParOf" srcId="{A0EB5F64-8343-47AC-8625-5B647085EACB}" destId="{89045986-2D59-4C07-863C-C72C01EB5316}" srcOrd="6" destOrd="0" presId="urn:microsoft.com/office/officeart/2005/8/layout/hList9"/>
    <dgm:cxn modelId="{011F524B-C562-48ED-BEE6-162FBC88567E}" type="presParOf" srcId="{89045986-2D59-4C07-863C-C72C01EB5316}" destId="{B93B37BA-FEDD-43C9-A5AB-7ACA79DD4CCB}" srcOrd="0" destOrd="0" presId="urn:microsoft.com/office/officeart/2005/8/layout/hList9"/>
    <dgm:cxn modelId="{433C77F8-85C1-460C-9562-D39C88B73FD5}" type="presParOf" srcId="{89045986-2D59-4C07-863C-C72C01EB5316}" destId="{A82F3EE5-7897-47A9-B8C0-E9391E850147}" srcOrd="1" destOrd="0" presId="urn:microsoft.com/office/officeart/2005/8/layout/hList9"/>
    <dgm:cxn modelId="{C731D87B-92F2-4628-8FA0-7274F2775492}" type="presParOf" srcId="{A82F3EE5-7897-47A9-B8C0-E9391E850147}" destId="{1A85DFD9-F8A9-446B-850B-2594407FED7A}" srcOrd="0" destOrd="0" presId="urn:microsoft.com/office/officeart/2005/8/layout/hList9"/>
    <dgm:cxn modelId="{C3A7431E-0078-4BC8-B900-2155585128F4}" type="presParOf" srcId="{A82F3EE5-7897-47A9-B8C0-E9391E850147}" destId="{DD3BB790-6DAA-4EF2-B560-03E413AE5CFC}" srcOrd="1" destOrd="0" presId="urn:microsoft.com/office/officeart/2005/8/layout/hList9"/>
    <dgm:cxn modelId="{D33B27FA-9275-47DA-A8B5-777C0AE82476}" type="presParOf" srcId="{A0EB5F64-8343-47AC-8625-5B647085EACB}" destId="{9F3E2A4B-7451-46EB-B55E-50ED383B3948}" srcOrd="7" destOrd="0" presId="urn:microsoft.com/office/officeart/2005/8/layout/hList9"/>
    <dgm:cxn modelId="{98A1A6CB-4F95-47F2-8DDB-407C128F86CA}" type="presParOf" srcId="{A0EB5F64-8343-47AC-8625-5B647085EACB}" destId="{F86CA2E8-FF79-48A4-AF57-B4028A68655B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054BAFE-EA21-4034-BCAD-A916E5FA54A6}" type="doc">
      <dgm:prSet loTypeId="urn:microsoft.com/office/officeart/2005/8/layout/hierarchy3" loCatId="hierarchy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sv-SE"/>
        </a:p>
      </dgm:t>
    </dgm:pt>
    <dgm:pt modelId="{DF892688-2771-4B0F-B09E-79F3B4F5E727}">
      <dgm:prSet/>
      <dgm:spPr/>
      <dgm:t>
        <a:bodyPr/>
        <a:lstStyle/>
        <a:p>
          <a:pPr rtl="0"/>
          <a:r>
            <a:rPr lang="sv-SE" dirty="0" err="1" smtClean="0"/>
            <a:t>Issue</a:t>
          </a:r>
          <a:r>
            <a:rPr lang="sv-SE" dirty="0" smtClean="0"/>
            <a:t> A: </a:t>
          </a:r>
          <a:r>
            <a:rPr lang="sv-SE" dirty="0" err="1" smtClean="0"/>
            <a:t>lower</a:t>
          </a:r>
          <a:r>
            <a:rPr lang="sv-SE" dirty="0" smtClean="0"/>
            <a:t> </a:t>
          </a:r>
          <a:r>
            <a:rPr lang="sv-SE" dirty="0" err="1" smtClean="0"/>
            <a:t>edge</a:t>
          </a:r>
          <a:endParaRPr lang="sv-SE" dirty="0"/>
        </a:p>
      </dgm:t>
    </dgm:pt>
    <dgm:pt modelId="{722C3A2D-A797-4F5E-905D-3334F84C8102}" type="parTrans" cxnId="{6E665637-A64F-48F1-A537-E19C3DA3AA76}">
      <dgm:prSet/>
      <dgm:spPr/>
      <dgm:t>
        <a:bodyPr/>
        <a:lstStyle/>
        <a:p>
          <a:endParaRPr lang="sv-SE"/>
        </a:p>
      </dgm:t>
    </dgm:pt>
    <dgm:pt modelId="{3B9EF2C0-57D3-4BB1-9198-598415DDDAF6}" type="sibTrans" cxnId="{6E665637-A64F-48F1-A537-E19C3DA3AA76}">
      <dgm:prSet/>
      <dgm:spPr/>
      <dgm:t>
        <a:bodyPr/>
        <a:lstStyle/>
        <a:p>
          <a:endParaRPr lang="sv-SE"/>
        </a:p>
      </dgm:t>
    </dgm:pt>
    <dgm:pt modelId="{2989480E-66BB-470A-A7C7-E4810180F8F3}">
      <dgm:prSet/>
      <dgm:spPr/>
      <dgm:t>
        <a:bodyPr/>
        <a:lstStyle/>
        <a:p>
          <a:pPr rtl="0"/>
          <a:r>
            <a:rPr lang="sv-SE" smtClean="0"/>
            <a:t>694 MHz</a:t>
          </a:r>
          <a:endParaRPr lang="sv-SE"/>
        </a:p>
      </dgm:t>
    </dgm:pt>
    <dgm:pt modelId="{A5B9BA15-5548-4878-B50B-5B403573E1B8}" type="parTrans" cxnId="{DE6C6DB2-AB79-4633-B0F4-E9979E8A20E7}">
      <dgm:prSet/>
      <dgm:spPr/>
      <dgm:t>
        <a:bodyPr/>
        <a:lstStyle/>
        <a:p>
          <a:endParaRPr lang="sv-SE"/>
        </a:p>
      </dgm:t>
    </dgm:pt>
    <dgm:pt modelId="{78DA9CE9-89EA-44A3-9143-C1B85D070D9F}" type="sibTrans" cxnId="{DE6C6DB2-AB79-4633-B0F4-E9979E8A20E7}">
      <dgm:prSet/>
      <dgm:spPr/>
      <dgm:t>
        <a:bodyPr/>
        <a:lstStyle/>
        <a:p>
          <a:endParaRPr lang="sv-SE"/>
        </a:p>
      </dgm:t>
    </dgm:pt>
    <dgm:pt modelId="{E191ACC5-79A1-41DF-B730-4610BE4B5A1F}">
      <dgm:prSet/>
      <dgm:spPr/>
      <dgm:t>
        <a:bodyPr/>
        <a:lstStyle/>
        <a:p>
          <a:pPr rtl="0"/>
          <a:r>
            <a:rPr lang="sv-SE" dirty="0" err="1" smtClean="0"/>
            <a:t>Issue</a:t>
          </a:r>
          <a:r>
            <a:rPr lang="sv-SE" dirty="0" smtClean="0"/>
            <a:t> B: </a:t>
          </a:r>
          <a:r>
            <a:rPr lang="sv-SE" dirty="0" err="1" smtClean="0"/>
            <a:t>Protection</a:t>
          </a:r>
          <a:r>
            <a:rPr lang="sv-SE" dirty="0" smtClean="0"/>
            <a:t> </a:t>
          </a:r>
          <a:r>
            <a:rPr lang="sv-SE" dirty="0" err="1" smtClean="0"/>
            <a:t>of</a:t>
          </a:r>
          <a:r>
            <a:rPr lang="sv-SE" dirty="0" smtClean="0"/>
            <a:t> broadcasting under 694 MHz</a:t>
          </a:r>
          <a:endParaRPr lang="sv-SE" dirty="0"/>
        </a:p>
      </dgm:t>
    </dgm:pt>
    <dgm:pt modelId="{7B1A32A3-1205-421C-9E9A-C02B079C0B90}" type="parTrans" cxnId="{A464E11D-6758-4A2D-AF13-A90529160C92}">
      <dgm:prSet/>
      <dgm:spPr/>
      <dgm:t>
        <a:bodyPr/>
        <a:lstStyle/>
        <a:p>
          <a:endParaRPr lang="sv-SE"/>
        </a:p>
      </dgm:t>
    </dgm:pt>
    <dgm:pt modelId="{12F6EE81-BC5A-436C-80F9-961B11DD85D7}" type="sibTrans" cxnId="{A464E11D-6758-4A2D-AF13-A90529160C92}">
      <dgm:prSet/>
      <dgm:spPr/>
      <dgm:t>
        <a:bodyPr/>
        <a:lstStyle/>
        <a:p>
          <a:endParaRPr lang="sv-SE"/>
        </a:p>
      </dgm:t>
    </dgm:pt>
    <dgm:pt modelId="{E5E0BB60-318E-4164-84EF-096595DFE982}">
      <dgm:prSet/>
      <dgm:spPr/>
      <dgm:t>
        <a:bodyPr/>
        <a:lstStyle/>
        <a:p>
          <a:pPr rtl="0"/>
          <a:r>
            <a:rPr lang="sv-SE" dirty="0" smtClean="0"/>
            <a:t>GE06 </a:t>
          </a:r>
          <a:r>
            <a:rPr lang="sv-SE" dirty="0" err="1" smtClean="0"/>
            <a:t>applies</a:t>
          </a:r>
          <a:r>
            <a:rPr lang="sv-SE" dirty="0" smtClean="0"/>
            <a:t> </a:t>
          </a:r>
          <a:endParaRPr lang="sv-SE" dirty="0"/>
        </a:p>
      </dgm:t>
    </dgm:pt>
    <dgm:pt modelId="{FDB4BB5E-CF60-4545-A225-0477DF597FE5}" type="parTrans" cxnId="{40C7F986-4513-42DD-B95A-2D95AD550594}">
      <dgm:prSet/>
      <dgm:spPr/>
      <dgm:t>
        <a:bodyPr/>
        <a:lstStyle/>
        <a:p>
          <a:endParaRPr lang="sv-SE"/>
        </a:p>
      </dgm:t>
    </dgm:pt>
    <dgm:pt modelId="{E57E41F0-28AA-41D4-876F-88EB269DE66C}" type="sibTrans" cxnId="{40C7F986-4513-42DD-B95A-2D95AD550594}">
      <dgm:prSet/>
      <dgm:spPr/>
      <dgm:t>
        <a:bodyPr/>
        <a:lstStyle/>
        <a:p>
          <a:endParaRPr lang="sv-SE"/>
        </a:p>
      </dgm:t>
    </dgm:pt>
    <dgm:pt modelId="{0FD20EDF-4372-42F8-B79C-04E1EA3A7680}">
      <dgm:prSet/>
      <dgm:spPr/>
      <dgm:t>
        <a:bodyPr/>
        <a:lstStyle/>
        <a:p>
          <a:pPr rtl="0"/>
          <a:r>
            <a:rPr lang="sv-SE" dirty="0" err="1" smtClean="0"/>
            <a:t>Issue</a:t>
          </a:r>
          <a:r>
            <a:rPr lang="sv-SE" dirty="0" smtClean="0"/>
            <a:t> C: </a:t>
          </a:r>
          <a:r>
            <a:rPr lang="sv-SE" dirty="0" err="1" smtClean="0"/>
            <a:t>Protection</a:t>
          </a:r>
          <a:r>
            <a:rPr lang="sv-SE" dirty="0" smtClean="0"/>
            <a:t> </a:t>
          </a:r>
          <a:r>
            <a:rPr lang="sv-SE" dirty="0" err="1" smtClean="0"/>
            <a:t>of</a:t>
          </a:r>
          <a:r>
            <a:rPr lang="sv-SE" dirty="0" smtClean="0"/>
            <a:t> ARNS</a:t>
          </a:r>
          <a:endParaRPr lang="sv-SE" dirty="0"/>
        </a:p>
      </dgm:t>
    </dgm:pt>
    <dgm:pt modelId="{EB4AC7CA-13DD-42FA-82BA-26D4D42F91C1}" type="parTrans" cxnId="{1871E406-BA7D-4EA1-87B4-6F8FCE8273E4}">
      <dgm:prSet/>
      <dgm:spPr/>
      <dgm:t>
        <a:bodyPr/>
        <a:lstStyle/>
        <a:p>
          <a:endParaRPr lang="sv-SE"/>
        </a:p>
      </dgm:t>
    </dgm:pt>
    <dgm:pt modelId="{62842D07-6F5E-4FBA-84B5-77F0797AF26B}" type="sibTrans" cxnId="{1871E406-BA7D-4EA1-87B4-6F8FCE8273E4}">
      <dgm:prSet/>
      <dgm:spPr/>
      <dgm:t>
        <a:bodyPr/>
        <a:lstStyle/>
        <a:p>
          <a:endParaRPr lang="sv-SE"/>
        </a:p>
      </dgm:t>
    </dgm:pt>
    <dgm:pt modelId="{11B3533D-903F-4625-8048-BE11B9C6A087}">
      <dgm:prSet/>
      <dgm:spPr/>
      <dgm:t>
        <a:bodyPr/>
        <a:lstStyle/>
        <a:p>
          <a:pPr rtl="0"/>
          <a:r>
            <a:rPr lang="sv-SE" dirty="0" err="1" smtClean="0"/>
            <a:t>Method</a:t>
          </a:r>
          <a:r>
            <a:rPr lang="sv-SE" dirty="0" smtClean="0"/>
            <a:t> ”CEPT minus </a:t>
          </a:r>
          <a:r>
            <a:rPr lang="sv-SE" dirty="0" err="1" smtClean="0"/>
            <a:t>Russia</a:t>
          </a:r>
          <a:r>
            <a:rPr lang="sv-SE" dirty="0" smtClean="0"/>
            <a:t>” or </a:t>
          </a:r>
          <a:r>
            <a:rPr lang="sv-SE" dirty="0" err="1" smtClean="0"/>
            <a:t>Method</a:t>
          </a:r>
          <a:r>
            <a:rPr lang="sv-SE" dirty="0" smtClean="0"/>
            <a:t> ”</a:t>
          </a:r>
          <a:r>
            <a:rPr lang="sv-SE" dirty="0" err="1" smtClean="0"/>
            <a:t>Russia</a:t>
          </a:r>
          <a:r>
            <a:rPr lang="sv-SE" dirty="0" smtClean="0"/>
            <a:t>”</a:t>
          </a:r>
          <a:endParaRPr lang="sv-SE" dirty="0"/>
        </a:p>
      </dgm:t>
    </dgm:pt>
    <dgm:pt modelId="{F4C24BEC-9677-41DE-BE39-C41A8DDCD47E}" type="parTrans" cxnId="{531AD84F-050A-4161-8839-28115395E8FE}">
      <dgm:prSet/>
      <dgm:spPr/>
      <dgm:t>
        <a:bodyPr/>
        <a:lstStyle/>
        <a:p>
          <a:endParaRPr lang="sv-SE"/>
        </a:p>
      </dgm:t>
    </dgm:pt>
    <dgm:pt modelId="{AC117DB9-7D5F-49AB-8580-F6D61213E24A}" type="sibTrans" cxnId="{531AD84F-050A-4161-8839-28115395E8FE}">
      <dgm:prSet/>
      <dgm:spPr/>
      <dgm:t>
        <a:bodyPr/>
        <a:lstStyle/>
        <a:p>
          <a:endParaRPr lang="sv-SE"/>
        </a:p>
      </dgm:t>
    </dgm:pt>
    <dgm:pt modelId="{4057BA35-069D-4FA5-A67A-AD1F7BDE937E}">
      <dgm:prSet/>
      <dgm:spPr/>
      <dgm:t>
        <a:bodyPr/>
        <a:lstStyle/>
        <a:p>
          <a:pPr rtl="0"/>
          <a:r>
            <a:rPr lang="sv-SE" dirty="0" err="1" smtClean="0"/>
            <a:t>Issue</a:t>
          </a:r>
          <a:r>
            <a:rPr lang="sv-SE" dirty="0" smtClean="0"/>
            <a:t> D: SAB/SAP</a:t>
          </a:r>
          <a:endParaRPr lang="sv-SE" dirty="0"/>
        </a:p>
      </dgm:t>
    </dgm:pt>
    <dgm:pt modelId="{9A8771C9-BC10-4A7B-8E91-78D8BE5F7C82}" type="parTrans" cxnId="{662F85E0-63A0-4DDD-8BC4-20E847F7F947}">
      <dgm:prSet/>
      <dgm:spPr/>
      <dgm:t>
        <a:bodyPr/>
        <a:lstStyle/>
        <a:p>
          <a:endParaRPr lang="sv-SE"/>
        </a:p>
      </dgm:t>
    </dgm:pt>
    <dgm:pt modelId="{C6525D6D-ABDD-4464-B529-1B0C53A4A53D}" type="sibTrans" cxnId="{662F85E0-63A0-4DDD-8BC4-20E847F7F947}">
      <dgm:prSet/>
      <dgm:spPr/>
      <dgm:t>
        <a:bodyPr/>
        <a:lstStyle/>
        <a:p>
          <a:endParaRPr lang="sv-SE"/>
        </a:p>
      </dgm:t>
    </dgm:pt>
    <dgm:pt modelId="{E4351E07-82B5-41ED-9845-758DC71D6985}">
      <dgm:prSet/>
      <dgm:spPr/>
      <dgm:t>
        <a:bodyPr/>
        <a:lstStyle/>
        <a:p>
          <a:pPr rtl="0"/>
          <a:r>
            <a:rPr lang="sv-SE" dirty="0" smtClean="0"/>
            <a:t>Solutions for SAB/SAP</a:t>
          </a:r>
          <a:endParaRPr lang="sv-SE" dirty="0"/>
        </a:p>
      </dgm:t>
    </dgm:pt>
    <dgm:pt modelId="{9A45B4E5-D893-40B3-B10A-22172BD1E27D}" type="parTrans" cxnId="{0D30F9F6-7422-4606-9EC5-D5596AADB1B3}">
      <dgm:prSet/>
      <dgm:spPr/>
      <dgm:t>
        <a:bodyPr/>
        <a:lstStyle/>
        <a:p>
          <a:endParaRPr lang="sv-SE"/>
        </a:p>
      </dgm:t>
    </dgm:pt>
    <dgm:pt modelId="{A264D3B6-1732-4A20-8A6E-8F16FDB0C9BB}" type="sibTrans" cxnId="{0D30F9F6-7422-4606-9EC5-D5596AADB1B3}">
      <dgm:prSet/>
      <dgm:spPr/>
      <dgm:t>
        <a:bodyPr/>
        <a:lstStyle/>
        <a:p>
          <a:endParaRPr lang="sv-SE"/>
        </a:p>
      </dgm:t>
    </dgm:pt>
    <dgm:pt modelId="{63521E65-B0C5-4436-8728-9AC9881C72A4}" type="pres">
      <dgm:prSet presAssocID="{E054BAFE-EA21-4034-BCAD-A916E5FA54A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sv-SE"/>
        </a:p>
      </dgm:t>
    </dgm:pt>
    <dgm:pt modelId="{DC3CB731-0494-4F0F-869C-65D701DF3C14}" type="pres">
      <dgm:prSet presAssocID="{DF892688-2771-4B0F-B09E-79F3B4F5E727}" presName="root" presStyleCnt="0"/>
      <dgm:spPr/>
      <dgm:t>
        <a:bodyPr/>
        <a:lstStyle/>
        <a:p>
          <a:endParaRPr lang="sv-SE"/>
        </a:p>
      </dgm:t>
    </dgm:pt>
    <dgm:pt modelId="{258DF24F-F2AB-4F54-B97F-1BB21113E8A7}" type="pres">
      <dgm:prSet presAssocID="{DF892688-2771-4B0F-B09E-79F3B4F5E727}" presName="rootComposite" presStyleCnt="0"/>
      <dgm:spPr/>
      <dgm:t>
        <a:bodyPr/>
        <a:lstStyle/>
        <a:p>
          <a:endParaRPr lang="sv-SE"/>
        </a:p>
      </dgm:t>
    </dgm:pt>
    <dgm:pt modelId="{B990E8CA-44F6-45A1-A070-58C31F5493DC}" type="pres">
      <dgm:prSet presAssocID="{DF892688-2771-4B0F-B09E-79F3B4F5E727}" presName="rootText" presStyleLbl="node1" presStyleIdx="0" presStyleCnt="4"/>
      <dgm:spPr/>
      <dgm:t>
        <a:bodyPr/>
        <a:lstStyle/>
        <a:p>
          <a:endParaRPr lang="sv-SE"/>
        </a:p>
      </dgm:t>
    </dgm:pt>
    <dgm:pt modelId="{69065EEB-2842-46D1-AEEE-041663EE0A24}" type="pres">
      <dgm:prSet presAssocID="{DF892688-2771-4B0F-B09E-79F3B4F5E727}" presName="rootConnector" presStyleLbl="node1" presStyleIdx="0" presStyleCnt="4"/>
      <dgm:spPr/>
      <dgm:t>
        <a:bodyPr/>
        <a:lstStyle/>
        <a:p>
          <a:endParaRPr lang="sv-SE"/>
        </a:p>
      </dgm:t>
    </dgm:pt>
    <dgm:pt modelId="{CBD6DF7E-E5C1-49FA-A8C3-22DF59703B3B}" type="pres">
      <dgm:prSet presAssocID="{DF892688-2771-4B0F-B09E-79F3B4F5E727}" presName="childShape" presStyleCnt="0"/>
      <dgm:spPr/>
      <dgm:t>
        <a:bodyPr/>
        <a:lstStyle/>
        <a:p>
          <a:endParaRPr lang="sv-SE"/>
        </a:p>
      </dgm:t>
    </dgm:pt>
    <dgm:pt modelId="{8A4A9D93-12D7-4015-92E7-F17C27E56991}" type="pres">
      <dgm:prSet presAssocID="{A5B9BA15-5548-4878-B50B-5B403573E1B8}" presName="Name13" presStyleLbl="parChTrans1D2" presStyleIdx="0" presStyleCnt="4"/>
      <dgm:spPr/>
      <dgm:t>
        <a:bodyPr/>
        <a:lstStyle/>
        <a:p>
          <a:endParaRPr lang="sv-SE"/>
        </a:p>
      </dgm:t>
    </dgm:pt>
    <dgm:pt modelId="{334AA8E0-3A9F-4546-806F-574D6F333527}" type="pres">
      <dgm:prSet presAssocID="{2989480E-66BB-470A-A7C7-E4810180F8F3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7BBA07B-5BDF-4196-B140-0314AA4EEFF9}" type="pres">
      <dgm:prSet presAssocID="{E191ACC5-79A1-41DF-B730-4610BE4B5A1F}" presName="root" presStyleCnt="0"/>
      <dgm:spPr/>
      <dgm:t>
        <a:bodyPr/>
        <a:lstStyle/>
        <a:p>
          <a:endParaRPr lang="sv-SE"/>
        </a:p>
      </dgm:t>
    </dgm:pt>
    <dgm:pt modelId="{5B9D4932-1A35-4915-BDFD-E65E2FA9E570}" type="pres">
      <dgm:prSet presAssocID="{E191ACC5-79A1-41DF-B730-4610BE4B5A1F}" presName="rootComposite" presStyleCnt="0"/>
      <dgm:spPr/>
      <dgm:t>
        <a:bodyPr/>
        <a:lstStyle/>
        <a:p>
          <a:endParaRPr lang="sv-SE"/>
        </a:p>
      </dgm:t>
    </dgm:pt>
    <dgm:pt modelId="{EB7056D7-D005-4FFC-B495-0270E2445506}" type="pres">
      <dgm:prSet presAssocID="{E191ACC5-79A1-41DF-B730-4610BE4B5A1F}" presName="rootText" presStyleLbl="node1" presStyleIdx="1" presStyleCnt="4"/>
      <dgm:spPr/>
      <dgm:t>
        <a:bodyPr/>
        <a:lstStyle/>
        <a:p>
          <a:endParaRPr lang="sv-SE"/>
        </a:p>
      </dgm:t>
    </dgm:pt>
    <dgm:pt modelId="{B270651E-4C4C-4A24-8983-FC5445BD3EF5}" type="pres">
      <dgm:prSet presAssocID="{E191ACC5-79A1-41DF-B730-4610BE4B5A1F}" presName="rootConnector" presStyleLbl="node1" presStyleIdx="1" presStyleCnt="4"/>
      <dgm:spPr/>
      <dgm:t>
        <a:bodyPr/>
        <a:lstStyle/>
        <a:p>
          <a:endParaRPr lang="sv-SE"/>
        </a:p>
      </dgm:t>
    </dgm:pt>
    <dgm:pt modelId="{5265DE30-FF36-4134-BDA9-934D8DA4D73C}" type="pres">
      <dgm:prSet presAssocID="{E191ACC5-79A1-41DF-B730-4610BE4B5A1F}" presName="childShape" presStyleCnt="0"/>
      <dgm:spPr/>
      <dgm:t>
        <a:bodyPr/>
        <a:lstStyle/>
        <a:p>
          <a:endParaRPr lang="sv-SE"/>
        </a:p>
      </dgm:t>
    </dgm:pt>
    <dgm:pt modelId="{6436EA1F-C749-4D28-A49D-60032E612970}" type="pres">
      <dgm:prSet presAssocID="{FDB4BB5E-CF60-4545-A225-0477DF597FE5}" presName="Name13" presStyleLbl="parChTrans1D2" presStyleIdx="1" presStyleCnt="4"/>
      <dgm:spPr/>
      <dgm:t>
        <a:bodyPr/>
        <a:lstStyle/>
        <a:p>
          <a:endParaRPr lang="sv-SE"/>
        </a:p>
      </dgm:t>
    </dgm:pt>
    <dgm:pt modelId="{78A17D40-6E32-404B-8C1E-6F6A72AA2EE9}" type="pres">
      <dgm:prSet presAssocID="{E5E0BB60-318E-4164-84EF-096595DFE982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DF19D822-4B8E-49A9-8B5F-C07BA4C1BFB7}" type="pres">
      <dgm:prSet presAssocID="{0FD20EDF-4372-42F8-B79C-04E1EA3A7680}" presName="root" presStyleCnt="0"/>
      <dgm:spPr/>
      <dgm:t>
        <a:bodyPr/>
        <a:lstStyle/>
        <a:p>
          <a:endParaRPr lang="sv-SE"/>
        </a:p>
      </dgm:t>
    </dgm:pt>
    <dgm:pt modelId="{720D5498-313E-4639-AEDF-D9C9D7FB744D}" type="pres">
      <dgm:prSet presAssocID="{0FD20EDF-4372-42F8-B79C-04E1EA3A7680}" presName="rootComposite" presStyleCnt="0"/>
      <dgm:spPr/>
      <dgm:t>
        <a:bodyPr/>
        <a:lstStyle/>
        <a:p>
          <a:endParaRPr lang="sv-SE"/>
        </a:p>
      </dgm:t>
    </dgm:pt>
    <dgm:pt modelId="{F8E87FD8-897D-4E9B-9F86-2FA9B506FAEE}" type="pres">
      <dgm:prSet presAssocID="{0FD20EDF-4372-42F8-B79C-04E1EA3A7680}" presName="rootText" presStyleLbl="node1" presStyleIdx="2" presStyleCnt="4"/>
      <dgm:spPr/>
      <dgm:t>
        <a:bodyPr/>
        <a:lstStyle/>
        <a:p>
          <a:endParaRPr lang="sv-SE"/>
        </a:p>
      </dgm:t>
    </dgm:pt>
    <dgm:pt modelId="{3BF1AB78-C024-437E-B9DB-E4B61094361F}" type="pres">
      <dgm:prSet presAssocID="{0FD20EDF-4372-42F8-B79C-04E1EA3A7680}" presName="rootConnector" presStyleLbl="node1" presStyleIdx="2" presStyleCnt="4"/>
      <dgm:spPr/>
      <dgm:t>
        <a:bodyPr/>
        <a:lstStyle/>
        <a:p>
          <a:endParaRPr lang="sv-SE"/>
        </a:p>
      </dgm:t>
    </dgm:pt>
    <dgm:pt modelId="{430E0A98-E04E-45C5-B0A2-E1B76214BFAD}" type="pres">
      <dgm:prSet presAssocID="{0FD20EDF-4372-42F8-B79C-04E1EA3A7680}" presName="childShape" presStyleCnt="0"/>
      <dgm:spPr/>
      <dgm:t>
        <a:bodyPr/>
        <a:lstStyle/>
        <a:p>
          <a:endParaRPr lang="sv-SE"/>
        </a:p>
      </dgm:t>
    </dgm:pt>
    <dgm:pt modelId="{19FEA4ED-0D68-48A5-B596-0FF1805558D4}" type="pres">
      <dgm:prSet presAssocID="{F4C24BEC-9677-41DE-BE39-C41A8DDCD47E}" presName="Name13" presStyleLbl="parChTrans1D2" presStyleIdx="2" presStyleCnt="4"/>
      <dgm:spPr/>
      <dgm:t>
        <a:bodyPr/>
        <a:lstStyle/>
        <a:p>
          <a:endParaRPr lang="sv-SE"/>
        </a:p>
      </dgm:t>
    </dgm:pt>
    <dgm:pt modelId="{DF40A377-B581-4641-805F-2AA3CF623F13}" type="pres">
      <dgm:prSet presAssocID="{11B3533D-903F-4625-8048-BE11B9C6A087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28D3BCE-5124-4EDF-AB46-417177AE8A7E}" type="pres">
      <dgm:prSet presAssocID="{4057BA35-069D-4FA5-A67A-AD1F7BDE937E}" presName="root" presStyleCnt="0"/>
      <dgm:spPr/>
      <dgm:t>
        <a:bodyPr/>
        <a:lstStyle/>
        <a:p>
          <a:endParaRPr lang="sv-SE"/>
        </a:p>
      </dgm:t>
    </dgm:pt>
    <dgm:pt modelId="{F6BA0342-3BBE-491E-AA43-AEC6187D7BF2}" type="pres">
      <dgm:prSet presAssocID="{4057BA35-069D-4FA5-A67A-AD1F7BDE937E}" presName="rootComposite" presStyleCnt="0"/>
      <dgm:spPr/>
      <dgm:t>
        <a:bodyPr/>
        <a:lstStyle/>
        <a:p>
          <a:endParaRPr lang="sv-SE"/>
        </a:p>
      </dgm:t>
    </dgm:pt>
    <dgm:pt modelId="{6E394DBD-79E4-4E2F-8215-94DBE92080D7}" type="pres">
      <dgm:prSet presAssocID="{4057BA35-069D-4FA5-A67A-AD1F7BDE937E}" presName="rootText" presStyleLbl="node1" presStyleIdx="3" presStyleCnt="4"/>
      <dgm:spPr/>
      <dgm:t>
        <a:bodyPr/>
        <a:lstStyle/>
        <a:p>
          <a:endParaRPr lang="sv-SE"/>
        </a:p>
      </dgm:t>
    </dgm:pt>
    <dgm:pt modelId="{13BF8E3F-7B27-44BC-8A4E-3F76E95698F5}" type="pres">
      <dgm:prSet presAssocID="{4057BA35-069D-4FA5-A67A-AD1F7BDE937E}" presName="rootConnector" presStyleLbl="node1" presStyleIdx="3" presStyleCnt="4"/>
      <dgm:spPr/>
      <dgm:t>
        <a:bodyPr/>
        <a:lstStyle/>
        <a:p>
          <a:endParaRPr lang="sv-SE"/>
        </a:p>
      </dgm:t>
    </dgm:pt>
    <dgm:pt modelId="{A0D587BB-2B67-47B0-8BE7-EB4707D6C6ED}" type="pres">
      <dgm:prSet presAssocID="{4057BA35-069D-4FA5-A67A-AD1F7BDE937E}" presName="childShape" presStyleCnt="0"/>
      <dgm:spPr/>
      <dgm:t>
        <a:bodyPr/>
        <a:lstStyle/>
        <a:p>
          <a:endParaRPr lang="sv-SE"/>
        </a:p>
      </dgm:t>
    </dgm:pt>
    <dgm:pt modelId="{5EF85A29-207A-4EB5-8875-6705F567CE1C}" type="pres">
      <dgm:prSet presAssocID="{9A45B4E5-D893-40B3-B10A-22172BD1E27D}" presName="Name13" presStyleLbl="parChTrans1D2" presStyleIdx="3" presStyleCnt="4"/>
      <dgm:spPr/>
      <dgm:t>
        <a:bodyPr/>
        <a:lstStyle/>
        <a:p>
          <a:endParaRPr lang="sv-SE"/>
        </a:p>
      </dgm:t>
    </dgm:pt>
    <dgm:pt modelId="{7A708763-E8A7-4CC8-B28D-3F03C409EBEB}" type="pres">
      <dgm:prSet presAssocID="{E4351E07-82B5-41ED-9845-758DC71D6985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</dgm:ptLst>
  <dgm:cxnLst>
    <dgm:cxn modelId="{662F85E0-63A0-4DDD-8BC4-20E847F7F947}" srcId="{E054BAFE-EA21-4034-BCAD-A916E5FA54A6}" destId="{4057BA35-069D-4FA5-A67A-AD1F7BDE937E}" srcOrd="3" destOrd="0" parTransId="{9A8771C9-BC10-4A7B-8E91-78D8BE5F7C82}" sibTransId="{C6525D6D-ABDD-4464-B529-1B0C53A4A53D}"/>
    <dgm:cxn modelId="{6E665637-A64F-48F1-A537-E19C3DA3AA76}" srcId="{E054BAFE-EA21-4034-BCAD-A916E5FA54A6}" destId="{DF892688-2771-4B0F-B09E-79F3B4F5E727}" srcOrd="0" destOrd="0" parTransId="{722C3A2D-A797-4F5E-905D-3334F84C8102}" sibTransId="{3B9EF2C0-57D3-4BB1-9198-598415DDDAF6}"/>
    <dgm:cxn modelId="{A1162055-A628-409E-A46B-9C732EE9211A}" type="presOf" srcId="{DF892688-2771-4B0F-B09E-79F3B4F5E727}" destId="{B990E8CA-44F6-45A1-A070-58C31F5493DC}" srcOrd="0" destOrd="0" presId="urn:microsoft.com/office/officeart/2005/8/layout/hierarchy3"/>
    <dgm:cxn modelId="{411C4B64-81E6-48C2-8A1D-C56FE90C9B02}" type="presOf" srcId="{FDB4BB5E-CF60-4545-A225-0477DF597FE5}" destId="{6436EA1F-C749-4D28-A49D-60032E612970}" srcOrd="0" destOrd="0" presId="urn:microsoft.com/office/officeart/2005/8/layout/hierarchy3"/>
    <dgm:cxn modelId="{9F74D519-9EAB-4EEF-BFFA-AEE9FAFBD84B}" type="presOf" srcId="{0FD20EDF-4372-42F8-B79C-04E1EA3A7680}" destId="{F8E87FD8-897D-4E9B-9F86-2FA9B506FAEE}" srcOrd="0" destOrd="0" presId="urn:microsoft.com/office/officeart/2005/8/layout/hierarchy3"/>
    <dgm:cxn modelId="{1518BE01-C5C4-4213-AEFF-F9BC195AA9A0}" type="presOf" srcId="{11B3533D-903F-4625-8048-BE11B9C6A087}" destId="{DF40A377-B581-4641-805F-2AA3CF623F13}" srcOrd="0" destOrd="0" presId="urn:microsoft.com/office/officeart/2005/8/layout/hierarchy3"/>
    <dgm:cxn modelId="{00B38937-D3B0-460B-B08C-B32ABBC34F4D}" type="presOf" srcId="{F4C24BEC-9677-41DE-BE39-C41A8DDCD47E}" destId="{19FEA4ED-0D68-48A5-B596-0FF1805558D4}" srcOrd="0" destOrd="0" presId="urn:microsoft.com/office/officeart/2005/8/layout/hierarchy3"/>
    <dgm:cxn modelId="{EC89F253-7724-4806-A228-D4418C4D81A3}" type="presOf" srcId="{4057BA35-069D-4FA5-A67A-AD1F7BDE937E}" destId="{13BF8E3F-7B27-44BC-8A4E-3F76E95698F5}" srcOrd="1" destOrd="0" presId="urn:microsoft.com/office/officeart/2005/8/layout/hierarchy3"/>
    <dgm:cxn modelId="{3331115E-38C4-42E1-A7DE-07033739C266}" type="presOf" srcId="{4057BA35-069D-4FA5-A67A-AD1F7BDE937E}" destId="{6E394DBD-79E4-4E2F-8215-94DBE92080D7}" srcOrd="0" destOrd="0" presId="urn:microsoft.com/office/officeart/2005/8/layout/hierarchy3"/>
    <dgm:cxn modelId="{40C7F986-4513-42DD-B95A-2D95AD550594}" srcId="{E191ACC5-79A1-41DF-B730-4610BE4B5A1F}" destId="{E5E0BB60-318E-4164-84EF-096595DFE982}" srcOrd="0" destOrd="0" parTransId="{FDB4BB5E-CF60-4545-A225-0477DF597FE5}" sibTransId="{E57E41F0-28AA-41D4-876F-88EB269DE66C}"/>
    <dgm:cxn modelId="{F9CC9931-F5F8-4DB5-AEF3-193C6446D01F}" type="presOf" srcId="{E054BAFE-EA21-4034-BCAD-A916E5FA54A6}" destId="{63521E65-B0C5-4436-8728-9AC9881C72A4}" srcOrd="0" destOrd="0" presId="urn:microsoft.com/office/officeart/2005/8/layout/hierarchy3"/>
    <dgm:cxn modelId="{DE6C6DB2-AB79-4633-B0F4-E9979E8A20E7}" srcId="{DF892688-2771-4B0F-B09E-79F3B4F5E727}" destId="{2989480E-66BB-470A-A7C7-E4810180F8F3}" srcOrd="0" destOrd="0" parTransId="{A5B9BA15-5548-4878-B50B-5B403573E1B8}" sibTransId="{78DA9CE9-89EA-44A3-9143-C1B85D070D9F}"/>
    <dgm:cxn modelId="{93564898-CE7A-478E-A6FC-93C54BF5E045}" type="presOf" srcId="{9A45B4E5-D893-40B3-B10A-22172BD1E27D}" destId="{5EF85A29-207A-4EB5-8875-6705F567CE1C}" srcOrd="0" destOrd="0" presId="urn:microsoft.com/office/officeart/2005/8/layout/hierarchy3"/>
    <dgm:cxn modelId="{1871E406-BA7D-4EA1-87B4-6F8FCE8273E4}" srcId="{E054BAFE-EA21-4034-BCAD-A916E5FA54A6}" destId="{0FD20EDF-4372-42F8-B79C-04E1EA3A7680}" srcOrd="2" destOrd="0" parTransId="{EB4AC7CA-13DD-42FA-82BA-26D4D42F91C1}" sibTransId="{62842D07-6F5E-4FBA-84B5-77F0797AF26B}"/>
    <dgm:cxn modelId="{D69A272D-23A5-4000-93EC-1A1C625C4BB0}" type="presOf" srcId="{E191ACC5-79A1-41DF-B730-4610BE4B5A1F}" destId="{B270651E-4C4C-4A24-8983-FC5445BD3EF5}" srcOrd="1" destOrd="0" presId="urn:microsoft.com/office/officeart/2005/8/layout/hierarchy3"/>
    <dgm:cxn modelId="{275A3F80-A44E-4495-B0F5-44E1D706C0E1}" type="presOf" srcId="{E4351E07-82B5-41ED-9845-758DC71D6985}" destId="{7A708763-E8A7-4CC8-B28D-3F03C409EBEB}" srcOrd="0" destOrd="0" presId="urn:microsoft.com/office/officeart/2005/8/layout/hierarchy3"/>
    <dgm:cxn modelId="{A1E4ED03-3CE0-4067-89A8-29FE885403B2}" type="presOf" srcId="{2989480E-66BB-470A-A7C7-E4810180F8F3}" destId="{334AA8E0-3A9F-4546-806F-574D6F333527}" srcOrd="0" destOrd="0" presId="urn:microsoft.com/office/officeart/2005/8/layout/hierarchy3"/>
    <dgm:cxn modelId="{74C38369-4C4E-4FE9-BAAC-FF304843CC44}" type="presOf" srcId="{A5B9BA15-5548-4878-B50B-5B403573E1B8}" destId="{8A4A9D93-12D7-4015-92E7-F17C27E56991}" srcOrd="0" destOrd="0" presId="urn:microsoft.com/office/officeart/2005/8/layout/hierarchy3"/>
    <dgm:cxn modelId="{531AD84F-050A-4161-8839-28115395E8FE}" srcId="{0FD20EDF-4372-42F8-B79C-04E1EA3A7680}" destId="{11B3533D-903F-4625-8048-BE11B9C6A087}" srcOrd="0" destOrd="0" parTransId="{F4C24BEC-9677-41DE-BE39-C41A8DDCD47E}" sibTransId="{AC117DB9-7D5F-49AB-8580-F6D61213E24A}"/>
    <dgm:cxn modelId="{A464E11D-6758-4A2D-AF13-A90529160C92}" srcId="{E054BAFE-EA21-4034-BCAD-A916E5FA54A6}" destId="{E191ACC5-79A1-41DF-B730-4610BE4B5A1F}" srcOrd="1" destOrd="0" parTransId="{7B1A32A3-1205-421C-9E9A-C02B079C0B90}" sibTransId="{12F6EE81-BC5A-436C-80F9-961B11DD85D7}"/>
    <dgm:cxn modelId="{890FB152-D6C1-4538-BA61-0CA87E73DBA8}" type="presOf" srcId="{E191ACC5-79A1-41DF-B730-4610BE4B5A1F}" destId="{EB7056D7-D005-4FFC-B495-0270E2445506}" srcOrd="0" destOrd="0" presId="urn:microsoft.com/office/officeart/2005/8/layout/hierarchy3"/>
    <dgm:cxn modelId="{0D30F9F6-7422-4606-9EC5-D5596AADB1B3}" srcId="{4057BA35-069D-4FA5-A67A-AD1F7BDE937E}" destId="{E4351E07-82B5-41ED-9845-758DC71D6985}" srcOrd="0" destOrd="0" parTransId="{9A45B4E5-D893-40B3-B10A-22172BD1E27D}" sibTransId="{A264D3B6-1732-4A20-8A6E-8F16FDB0C9BB}"/>
    <dgm:cxn modelId="{F3376C77-CE3D-4EAA-A0CB-6310840496BC}" type="presOf" srcId="{0FD20EDF-4372-42F8-B79C-04E1EA3A7680}" destId="{3BF1AB78-C024-437E-B9DB-E4B61094361F}" srcOrd="1" destOrd="0" presId="urn:microsoft.com/office/officeart/2005/8/layout/hierarchy3"/>
    <dgm:cxn modelId="{21A44E3C-4D88-4B57-BF18-7DC5537B4E22}" type="presOf" srcId="{DF892688-2771-4B0F-B09E-79F3B4F5E727}" destId="{69065EEB-2842-46D1-AEEE-041663EE0A24}" srcOrd="1" destOrd="0" presId="urn:microsoft.com/office/officeart/2005/8/layout/hierarchy3"/>
    <dgm:cxn modelId="{023D5AA0-4D4A-47D7-B450-187016B30C9E}" type="presOf" srcId="{E5E0BB60-318E-4164-84EF-096595DFE982}" destId="{78A17D40-6E32-404B-8C1E-6F6A72AA2EE9}" srcOrd="0" destOrd="0" presId="urn:microsoft.com/office/officeart/2005/8/layout/hierarchy3"/>
    <dgm:cxn modelId="{DC4A8EC6-D9C7-4281-9D72-ADD90FCA3CA1}" type="presParOf" srcId="{63521E65-B0C5-4436-8728-9AC9881C72A4}" destId="{DC3CB731-0494-4F0F-869C-65D701DF3C14}" srcOrd="0" destOrd="0" presId="urn:microsoft.com/office/officeart/2005/8/layout/hierarchy3"/>
    <dgm:cxn modelId="{EAE19B66-F783-4223-A524-2848C88EB9C9}" type="presParOf" srcId="{DC3CB731-0494-4F0F-869C-65D701DF3C14}" destId="{258DF24F-F2AB-4F54-B97F-1BB21113E8A7}" srcOrd="0" destOrd="0" presId="urn:microsoft.com/office/officeart/2005/8/layout/hierarchy3"/>
    <dgm:cxn modelId="{10E29C8F-0AEE-4444-B29B-4EC755E07007}" type="presParOf" srcId="{258DF24F-F2AB-4F54-B97F-1BB21113E8A7}" destId="{B990E8CA-44F6-45A1-A070-58C31F5493DC}" srcOrd="0" destOrd="0" presId="urn:microsoft.com/office/officeart/2005/8/layout/hierarchy3"/>
    <dgm:cxn modelId="{92DA289D-785D-412F-94A3-52301824FC5D}" type="presParOf" srcId="{258DF24F-F2AB-4F54-B97F-1BB21113E8A7}" destId="{69065EEB-2842-46D1-AEEE-041663EE0A24}" srcOrd="1" destOrd="0" presId="urn:microsoft.com/office/officeart/2005/8/layout/hierarchy3"/>
    <dgm:cxn modelId="{3D35DCCA-A8F9-4190-88F3-221194CF50DB}" type="presParOf" srcId="{DC3CB731-0494-4F0F-869C-65D701DF3C14}" destId="{CBD6DF7E-E5C1-49FA-A8C3-22DF59703B3B}" srcOrd="1" destOrd="0" presId="urn:microsoft.com/office/officeart/2005/8/layout/hierarchy3"/>
    <dgm:cxn modelId="{B42F2B32-CF10-4125-AE65-817D70582EB0}" type="presParOf" srcId="{CBD6DF7E-E5C1-49FA-A8C3-22DF59703B3B}" destId="{8A4A9D93-12D7-4015-92E7-F17C27E56991}" srcOrd="0" destOrd="0" presId="urn:microsoft.com/office/officeart/2005/8/layout/hierarchy3"/>
    <dgm:cxn modelId="{156A9B0F-48AF-4F1F-BE47-6F4F27CF9126}" type="presParOf" srcId="{CBD6DF7E-E5C1-49FA-A8C3-22DF59703B3B}" destId="{334AA8E0-3A9F-4546-806F-574D6F333527}" srcOrd="1" destOrd="0" presId="urn:microsoft.com/office/officeart/2005/8/layout/hierarchy3"/>
    <dgm:cxn modelId="{4BA3D84F-5D08-40B7-B41E-FC5450FB1268}" type="presParOf" srcId="{63521E65-B0C5-4436-8728-9AC9881C72A4}" destId="{77BBA07B-5BDF-4196-B140-0314AA4EEFF9}" srcOrd="1" destOrd="0" presId="urn:microsoft.com/office/officeart/2005/8/layout/hierarchy3"/>
    <dgm:cxn modelId="{F43F4BAF-2DC3-4E89-93C7-4B3EFD4394D1}" type="presParOf" srcId="{77BBA07B-5BDF-4196-B140-0314AA4EEFF9}" destId="{5B9D4932-1A35-4915-BDFD-E65E2FA9E570}" srcOrd="0" destOrd="0" presId="urn:microsoft.com/office/officeart/2005/8/layout/hierarchy3"/>
    <dgm:cxn modelId="{159CF807-9448-4AAF-9EC5-D31C409408A4}" type="presParOf" srcId="{5B9D4932-1A35-4915-BDFD-E65E2FA9E570}" destId="{EB7056D7-D005-4FFC-B495-0270E2445506}" srcOrd="0" destOrd="0" presId="urn:microsoft.com/office/officeart/2005/8/layout/hierarchy3"/>
    <dgm:cxn modelId="{DA580157-E89B-49BB-9514-05940266AD99}" type="presParOf" srcId="{5B9D4932-1A35-4915-BDFD-E65E2FA9E570}" destId="{B270651E-4C4C-4A24-8983-FC5445BD3EF5}" srcOrd="1" destOrd="0" presId="urn:microsoft.com/office/officeart/2005/8/layout/hierarchy3"/>
    <dgm:cxn modelId="{90FE2F13-384A-4ED4-8E12-F8D2D9B45055}" type="presParOf" srcId="{77BBA07B-5BDF-4196-B140-0314AA4EEFF9}" destId="{5265DE30-FF36-4134-BDA9-934D8DA4D73C}" srcOrd="1" destOrd="0" presId="urn:microsoft.com/office/officeart/2005/8/layout/hierarchy3"/>
    <dgm:cxn modelId="{26232203-8FCA-4CB6-A90A-CA85ECE1DB00}" type="presParOf" srcId="{5265DE30-FF36-4134-BDA9-934D8DA4D73C}" destId="{6436EA1F-C749-4D28-A49D-60032E612970}" srcOrd="0" destOrd="0" presId="urn:microsoft.com/office/officeart/2005/8/layout/hierarchy3"/>
    <dgm:cxn modelId="{2728FB8F-F3C0-4AD6-B217-3B5B7A51E059}" type="presParOf" srcId="{5265DE30-FF36-4134-BDA9-934D8DA4D73C}" destId="{78A17D40-6E32-404B-8C1E-6F6A72AA2EE9}" srcOrd="1" destOrd="0" presId="urn:microsoft.com/office/officeart/2005/8/layout/hierarchy3"/>
    <dgm:cxn modelId="{999E6DDE-4599-4832-8070-8290CAE1B26A}" type="presParOf" srcId="{63521E65-B0C5-4436-8728-9AC9881C72A4}" destId="{DF19D822-4B8E-49A9-8B5F-C07BA4C1BFB7}" srcOrd="2" destOrd="0" presId="urn:microsoft.com/office/officeart/2005/8/layout/hierarchy3"/>
    <dgm:cxn modelId="{808560CA-8A59-42F2-983F-040056A9C290}" type="presParOf" srcId="{DF19D822-4B8E-49A9-8B5F-C07BA4C1BFB7}" destId="{720D5498-313E-4639-AEDF-D9C9D7FB744D}" srcOrd="0" destOrd="0" presId="urn:microsoft.com/office/officeart/2005/8/layout/hierarchy3"/>
    <dgm:cxn modelId="{19996B24-75FA-4079-8EF1-91020D8AC3D9}" type="presParOf" srcId="{720D5498-313E-4639-AEDF-D9C9D7FB744D}" destId="{F8E87FD8-897D-4E9B-9F86-2FA9B506FAEE}" srcOrd="0" destOrd="0" presId="urn:microsoft.com/office/officeart/2005/8/layout/hierarchy3"/>
    <dgm:cxn modelId="{9557F028-F286-4C4C-BCFA-524E9701FB9A}" type="presParOf" srcId="{720D5498-313E-4639-AEDF-D9C9D7FB744D}" destId="{3BF1AB78-C024-437E-B9DB-E4B61094361F}" srcOrd="1" destOrd="0" presId="urn:microsoft.com/office/officeart/2005/8/layout/hierarchy3"/>
    <dgm:cxn modelId="{668FB617-851E-4D95-92AB-4DE43DA94A7D}" type="presParOf" srcId="{DF19D822-4B8E-49A9-8B5F-C07BA4C1BFB7}" destId="{430E0A98-E04E-45C5-B0A2-E1B76214BFAD}" srcOrd="1" destOrd="0" presId="urn:microsoft.com/office/officeart/2005/8/layout/hierarchy3"/>
    <dgm:cxn modelId="{B453F611-9ADD-42D4-A4CD-C5A81984C5DE}" type="presParOf" srcId="{430E0A98-E04E-45C5-B0A2-E1B76214BFAD}" destId="{19FEA4ED-0D68-48A5-B596-0FF1805558D4}" srcOrd="0" destOrd="0" presId="urn:microsoft.com/office/officeart/2005/8/layout/hierarchy3"/>
    <dgm:cxn modelId="{1EF59E22-4C30-48FB-BA47-71BA335A9ECE}" type="presParOf" srcId="{430E0A98-E04E-45C5-B0A2-E1B76214BFAD}" destId="{DF40A377-B581-4641-805F-2AA3CF623F13}" srcOrd="1" destOrd="0" presId="urn:microsoft.com/office/officeart/2005/8/layout/hierarchy3"/>
    <dgm:cxn modelId="{3D76C2B4-3FB7-4F4E-94F1-E468192DBF1B}" type="presParOf" srcId="{63521E65-B0C5-4436-8728-9AC9881C72A4}" destId="{028D3BCE-5124-4EDF-AB46-417177AE8A7E}" srcOrd="3" destOrd="0" presId="urn:microsoft.com/office/officeart/2005/8/layout/hierarchy3"/>
    <dgm:cxn modelId="{9DFEA701-574F-44AE-9277-8979E11D35AD}" type="presParOf" srcId="{028D3BCE-5124-4EDF-AB46-417177AE8A7E}" destId="{F6BA0342-3BBE-491E-AA43-AEC6187D7BF2}" srcOrd="0" destOrd="0" presId="urn:microsoft.com/office/officeart/2005/8/layout/hierarchy3"/>
    <dgm:cxn modelId="{A37DA1DC-5B4A-4D24-847D-39C73F03C700}" type="presParOf" srcId="{F6BA0342-3BBE-491E-AA43-AEC6187D7BF2}" destId="{6E394DBD-79E4-4E2F-8215-94DBE92080D7}" srcOrd="0" destOrd="0" presId="urn:microsoft.com/office/officeart/2005/8/layout/hierarchy3"/>
    <dgm:cxn modelId="{56D208B5-8F60-46D2-A256-27E016544372}" type="presParOf" srcId="{F6BA0342-3BBE-491E-AA43-AEC6187D7BF2}" destId="{13BF8E3F-7B27-44BC-8A4E-3F76E95698F5}" srcOrd="1" destOrd="0" presId="urn:microsoft.com/office/officeart/2005/8/layout/hierarchy3"/>
    <dgm:cxn modelId="{037C4CB3-2FE5-40D1-9C6C-A6376C2B5DD9}" type="presParOf" srcId="{028D3BCE-5124-4EDF-AB46-417177AE8A7E}" destId="{A0D587BB-2B67-47B0-8BE7-EB4707D6C6ED}" srcOrd="1" destOrd="0" presId="urn:microsoft.com/office/officeart/2005/8/layout/hierarchy3"/>
    <dgm:cxn modelId="{F04381EB-B3C4-43F7-AE75-ACAFAAEEA548}" type="presParOf" srcId="{A0D587BB-2B67-47B0-8BE7-EB4707D6C6ED}" destId="{5EF85A29-207A-4EB5-8875-6705F567CE1C}" srcOrd="0" destOrd="0" presId="urn:microsoft.com/office/officeart/2005/8/layout/hierarchy3"/>
    <dgm:cxn modelId="{342C026D-1654-4FFE-8201-A5502349C3E1}" type="presParOf" srcId="{A0D587BB-2B67-47B0-8BE7-EB4707D6C6ED}" destId="{7A708763-E8A7-4CC8-B28D-3F03C409EBEB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C9EF4D-AB02-4831-965C-42E270F70B50}" type="doc">
      <dgm:prSet loTypeId="urn:microsoft.com/office/officeart/2008/layout/LinedList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sv-SE"/>
        </a:p>
      </dgm:t>
    </dgm:pt>
    <dgm:pt modelId="{1EEC1A40-381B-4D4B-BC28-26A7A6910800}">
      <dgm:prSet/>
      <dgm:spPr/>
      <dgm:t>
        <a:bodyPr/>
        <a:lstStyle/>
        <a:p>
          <a:pPr rtl="0"/>
          <a:r>
            <a:rPr lang="en-GB" dirty="0" smtClean="0"/>
            <a:t>2015</a:t>
          </a:r>
          <a:endParaRPr lang="sv-SE" dirty="0"/>
        </a:p>
      </dgm:t>
    </dgm:pt>
    <dgm:pt modelId="{F36955F8-A0E6-4487-8CB4-1833F17807A9}" type="parTrans" cxnId="{511C5B7B-01AD-4F20-ABAD-BC4B28FAFFFA}">
      <dgm:prSet/>
      <dgm:spPr/>
      <dgm:t>
        <a:bodyPr/>
        <a:lstStyle/>
        <a:p>
          <a:endParaRPr lang="sv-SE"/>
        </a:p>
      </dgm:t>
    </dgm:pt>
    <dgm:pt modelId="{6B4C3522-1EEC-4683-960D-7CC9AB17572A}" type="sibTrans" cxnId="{511C5B7B-01AD-4F20-ABAD-BC4B28FAFFFA}">
      <dgm:prSet/>
      <dgm:spPr/>
      <dgm:t>
        <a:bodyPr/>
        <a:lstStyle/>
        <a:p>
          <a:endParaRPr lang="sv-SE"/>
        </a:p>
      </dgm:t>
    </dgm:pt>
    <dgm:pt modelId="{57F29467-7BE3-4F5D-AB8E-1260D191F1E0}">
      <dgm:prSet/>
      <dgm:spPr/>
      <dgm:t>
        <a:bodyPr/>
        <a:lstStyle/>
        <a:p>
          <a:pPr rtl="0"/>
          <a:r>
            <a:rPr lang="sv-SE" dirty="0" smtClean="0"/>
            <a:t>2016</a:t>
          </a:r>
          <a:endParaRPr lang="sv-SE" dirty="0"/>
        </a:p>
      </dgm:t>
    </dgm:pt>
    <dgm:pt modelId="{C7381F60-9834-4C52-B2F1-8F465015395F}" type="parTrans" cxnId="{96144265-36F7-459F-8D47-7053F4360AE8}">
      <dgm:prSet/>
      <dgm:spPr/>
      <dgm:t>
        <a:bodyPr/>
        <a:lstStyle/>
        <a:p>
          <a:endParaRPr lang="sv-SE"/>
        </a:p>
      </dgm:t>
    </dgm:pt>
    <dgm:pt modelId="{EEA3E243-19C9-44D4-844D-4E87CBED8AFA}" type="sibTrans" cxnId="{96144265-36F7-459F-8D47-7053F4360AE8}">
      <dgm:prSet/>
      <dgm:spPr/>
      <dgm:t>
        <a:bodyPr/>
        <a:lstStyle/>
        <a:p>
          <a:endParaRPr lang="sv-SE"/>
        </a:p>
      </dgm:t>
    </dgm:pt>
    <dgm:pt modelId="{07797732-D416-47D2-943A-F3A2F2F48DE2}">
      <dgm:prSet/>
      <dgm:spPr/>
      <dgm:t>
        <a:bodyPr/>
        <a:lstStyle/>
        <a:p>
          <a:pPr rtl="0"/>
          <a:r>
            <a:rPr lang="sv-SE" dirty="0" smtClean="0"/>
            <a:t>2017</a:t>
          </a:r>
          <a:endParaRPr lang="sv-SE" dirty="0"/>
        </a:p>
      </dgm:t>
    </dgm:pt>
    <dgm:pt modelId="{8840E4B0-813E-416F-9DD8-BECF110A81C6}" type="parTrans" cxnId="{6CACCDF5-FBA8-42DC-B5FA-214AD59D15D1}">
      <dgm:prSet/>
      <dgm:spPr/>
      <dgm:t>
        <a:bodyPr/>
        <a:lstStyle/>
        <a:p>
          <a:endParaRPr lang="sv-SE"/>
        </a:p>
      </dgm:t>
    </dgm:pt>
    <dgm:pt modelId="{D8AF15D0-BCBA-4131-BA13-EBAA69217051}" type="sibTrans" cxnId="{6CACCDF5-FBA8-42DC-B5FA-214AD59D15D1}">
      <dgm:prSet/>
      <dgm:spPr/>
      <dgm:t>
        <a:bodyPr/>
        <a:lstStyle/>
        <a:p>
          <a:endParaRPr lang="sv-SE"/>
        </a:p>
      </dgm:t>
    </dgm:pt>
    <dgm:pt modelId="{04562205-F337-4CB3-A00E-2D8224A956F6}">
      <dgm:prSet/>
      <dgm:spPr/>
      <dgm:t>
        <a:bodyPr/>
        <a:lstStyle/>
        <a:p>
          <a:pPr rtl="0"/>
          <a:r>
            <a:rPr lang="sv-SE" dirty="0" smtClean="0"/>
            <a:t>2020 </a:t>
          </a:r>
          <a:endParaRPr lang="sv-SE" dirty="0"/>
        </a:p>
      </dgm:t>
    </dgm:pt>
    <dgm:pt modelId="{D840F6AA-73F2-4EBF-A1E7-D2FB0B69589D}" type="parTrans" cxnId="{3874B366-B5D4-4BE9-A685-FFAA712181D6}">
      <dgm:prSet/>
      <dgm:spPr/>
      <dgm:t>
        <a:bodyPr/>
        <a:lstStyle/>
        <a:p>
          <a:endParaRPr lang="sv-SE"/>
        </a:p>
      </dgm:t>
    </dgm:pt>
    <dgm:pt modelId="{829FCD01-157B-4A2C-BB6E-430EC68D76C7}" type="sibTrans" cxnId="{3874B366-B5D4-4BE9-A685-FFAA712181D6}">
      <dgm:prSet/>
      <dgm:spPr/>
      <dgm:t>
        <a:bodyPr/>
        <a:lstStyle/>
        <a:p>
          <a:endParaRPr lang="sv-SE"/>
        </a:p>
      </dgm:t>
    </dgm:pt>
    <dgm:pt modelId="{45F1AE28-4952-4ED0-91FB-4BA270F88E51}">
      <dgm:prSet/>
      <dgm:spPr/>
      <dgm:t>
        <a:bodyPr/>
        <a:lstStyle/>
        <a:p>
          <a:pPr rtl="0"/>
          <a:r>
            <a:rPr lang="sv-SE" dirty="0" smtClean="0"/>
            <a:t>ECC Decision on </a:t>
          </a:r>
          <a:r>
            <a:rPr lang="sv-SE" dirty="0" err="1" smtClean="0"/>
            <a:t>technical</a:t>
          </a:r>
          <a:r>
            <a:rPr lang="sv-SE" dirty="0" smtClean="0"/>
            <a:t> </a:t>
          </a:r>
          <a:r>
            <a:rPr lang="sv-SE" dirty="0" err="1" smtClean="0"/>
            <a:t>conditions</a:t>
          </a:r>
          <a:r>
            <a:rPr lang="sv-SE" dirty="0" smtClean="0"/>
            <a:t>, EC Decision on harmonisation (?)</a:t>
          </a:r>
          <a:endParaRPr lang="sv-SE" dirty="0"/>
        </a:p>
      </dgm:t>
    </dgm:pt>
    <dgm:pt modelId="{D4C230B0-41C5-411C-B8DC-0C475270C86A}" type="parTrans" cxnId="{2D0C8432-659D-4A21-A7EC-09599DCE0614}">
      <dgm:prSet/>
      <dgm:spPr/>
      <dgm:t>
        <a:bodyPr/>
        <a:lstStyle/>
        <a:p>
          <a:endParaRPr lang="sv-SE"/>
        </a:p>
      </dgm:t>
    </dgm:pt>
    <dgm:pt modelId="{CEB168FC-3C1B-4722-9589-D8C68E3B177F}" type="sibTrans" cxnId="{2D0C8432-659D-4A21-A7EC-09599DCE0614}">
      <dgm:prSet/>
      <dgm:spPr/>
      <dgm:t>
        <a:bodyPr/>
        <a:lstStyle/>
        <a:p>
          <a:endParaRPr lang="sv-SE"/>
        </a:p>
      </dgm:t>
    </dgm:pt>
    <dgm:pt modelId="{940FB939-A3AC-415B-A595-AD1DD319FED1}">
      <dgm:prSet/>
      <dgm:spPr/>
      <dgm:t>
        <a:bodyPr/>
        <a:lstStyle/>
        <a:p>
          <a:pPr rtl="0"/>
          <a:r>
            <a:rPr lang="sv-SE" dirty="0" smtClean="0"/>
            <a:t>700 MHz </a:t>
          </a:r>
          <a:r>
            <a:rPr lang="sv-SE" dirty="0" err="1" smtClean="0"/>
            <a:t>auctions</a:t>
          </a:r>
          <a:r>
            <a:rPr lang="sv-SE" dirty="0" smtClean="0"/>
            <a:t> in </a:t>
          </a:r>
          <a:r>
            <a:rPr lang="sv-SE" dirty="0" err="1" smtClean="0"/>
            <a:t>Germany</a:t>
          </a:r>
          <a:r>
            <a:rPr lang="sv-SE" dirty="0" smtClean="0"/>
            <a:t> and </a:t>
          </a:r>
          <a:r>
            <a:rPr lang="sv-SE" dirty="0" err="1" smtClean="0"/>
            <a:t>France</a:t>
          </a:r>
          <a:endParaRPr lang="sv-SE" dirty="0"/>
        </a:p>
      </dgm:t>
    </dgm:pt>
    <dgm:pt modelId="{628505F9-5A8B-4112-9753-9789EDA90B67}" type="parTrans" cxnId="{7E64497F-2A18-429C-AD0E-1BBE4AD369AD}">
      <dgm:prSet/>
      <dgm:spPr/>
      <dgm:t>
        <a:bodyPr/>
        <a:lstStyle/>
        <a:p>
          <a:endParaRPr lang="sv-SE"/>
        </a:p>
      </dgm:t>
    </dgm:pt>
    <dgm:pt modelId="{A50DA4B4-F8C1-4C49-B2DB-731489F1618B}" type="sibTrans" cxnId="{7E64497F-2A18-429C-AD0E-1BBE4AD369AD}">
      <dgm:prSet/>
      <dgm:spPr/>
      <dgm:t>
        <a:bodyPr/>
        <a:lstStyle/>
        <a:p>
          <a:endParaRPr lang="sv-SE"/>
        </a:p>
      </dgm:t>
    </dgm:pt>
    <dgm:pt modelId="{2D469C52-C999-4A1F-A832-8979CD2090A3}">
      <dgm:prSet/>
      <dgm:spPr/>
      <dgm:t>
        <a:bodyPr/>
        <a:lstStyle/>
        <a:p>
          <a:pPr rtl="0"/>
          <a:r>
            <a:rPr lang="sv-SE" dirty="0" smtClean="0"/>
            <a:t>700 MHz </a:t>
          </a:r>
          <a:r>
            <a:rPr lang="sv-SE" dirty="0" err="1" smtClean="0"/>
            <a:t>auction</a:t>
          </a:r>
          <a:r>
            <a:rPr lang="sv-SE" dirty="0" smtClean="0"/>
            <a:t> in Finland</a:t>
          </a:r>
          <a:endParaRPr lang="sv-SE" dirty="0"/>
        </a:p>
      </dgm:t>
    </dgm:pt>
    <dgm:pt modelId="{3585D47E-5466-4D50-8AAA-30E9B1937087}" type="parTrans" cxnId="{18754666-7387-4744-84FF-AD2DE2D594C5}">
      <dgm:prSet/>
      <dgm:spPr/>
      <dgm:t>
        <a:bodyPr/>
        <a:lstStyle/>
        <a:p>
          <a:endParaRPr lang="sv-SE"/>
        </a:p>
      </dgm:t>
    </dgm:pt>
    <dgm:pt modelId="{79DA0DB6-E4CB-4F98-AEFE-9101AECD5E11}" type="sibTrans" cxnId="{18754666-7387-4744-84FF-AD2DE2D594C5}">
      <dgm:prSet/>
      <dgm:spPr/>
      <dgm:t>
        <a:bodyPr/>
        <a:lstStyle/>
        <a:p>
          <a:endParaRPr lang="sv-SE"/>
        </a:p>
      </dgm:t>
    </dgm:pt>
    <dgm:pt modelId="{517AB9C2-12AA-4F46-AD6F-FA33240EFE87}">
      <dgm:prSet/>
      <dgm:spPr/>
      <dgm:t>
        <a:bodyPr/>
        <a:lstStyle/>
        <a:p>
          <a:pPr rtl="0"/>
          <a:r>
            <a:rPr lang="sv-SE" dirty="0" smtClean="0"/>
            <a:t>700 MHz </a:t>
          </a:r>
          <a:r>
            <a:rPr lang="sv-SE" dirty="0" err="1" smtClean="0"/>
            <a:t>auction</a:t>
          </a:r>
          <a:r>
            <a:rPr lang="sv-SE" dirty="0" smtClean="0"/>
            <a:t> in Sweden (?)</a:t>
          </a:r>
          <a:endParaRPr lang="sv-SE" dirty="0"/>
        </a:p>
      </dgm:t>
    </dgm:pt>
    <dgm:pt modelId="{99C9A73B-B398-457C-963C-202DEA9AB649}" type="parTrans" cxnId="{FD8CE192-DA7B-4E94-8EA8-4881FFFE6282}">
      <dgm:prSet/>
      <dgm:spPr/>
      <dgm:t>
        <a:bodyPr/>
        <a:lstStyle/>
        <a:p>
          <a:endParaRPr lang="sv-SE"/>
        </a:p>
      </dgm:t>
    </dgm:pt>
    <dgm:pt modelId="{3958C151-485C-4705-89F7-C24DF9918AC5}" type="sibTrans" cxnId="{FD8CE192-DA7B-4E94-8EA8-4881FFFE6282}">
      <dgm:prSet/>
      <dgm:spPr/>
      <dgm:t>
        <a:bodyPr/>
        <a:lstStyle/>
        <a:p>
          <a:endParaRPr lang="sv-SE"/>
        </a:p>
      </dgm:t>
    </dgm:pt>
    <dgm:pt modelId="{C535E2C0-BB14-421F-92CD-7875E406B81D}">
      <dgm:prSet/>
      <dgm:spPr/>
      <dgm:t>
        <a:bodyPr/>
        <a:lstStyle/>
        <a:p>
          <a:pPr rtl="0"/>
          <a:r>
            <a:rPr lang="sv-SE" dirty="0" smtClean="0"/>
            <a:t>No DTT </a:t>
          </a:r>
          <a:r>
            <a:rPr lang="sv-SE" dirty="0" err="1" smtClean="0"/>
            <a:t>above</a:t>
          </a:r>
          <a:r>
            <a:rPr lang="sv-SE" dirty="0" smtClean="0"/>
            <a:t> 694 MHz in Finland and Sweden </a:t>
          </a:r>
          <a:endParaRPr lang="sv-SE" dirty="0"/>
        </a:p>
      </dgm:t>
    </dgm:pt>
    <dgm:pt modelId="{A3338149-0319-4617-9F98-E12BACFBAFBC}" type="parTrans" cxnId="{5851874C-BDB3-4574-A414-FC6300A19304}">
      <dgm:prSet/>
      <dgm:spPr/>
      <dgm:t>
        <a:bodyPr/>
        <a:lstStyle/>
        <a:p>
          <a:endParaRPr lang="sv-SE"/>
        </a:p>
      </dgm:t>
    </dgm:pt>
    <dgm:pt modelId="{4871F6A2-ED9E-4F3D-AF57-B96D3889DF62}" type="sibTrans" cxnId="{5851874C-BDB3-4574-A414-FC6300A19304}">
      <dgm:prSet/>
      <dgm:spPr/>
      <dgm:t>
        <a:bodyPr/>
        <a:lstStyle/>
        <a:p>
          <a:endParaRPr lang="sv-SE"/>
        </a:p>
      </dgm:t>
    </dgm:pt>
    <dgm:pt modelId="{60A118AC-F656-4AF5-944D-D28C92C21435}">
      <dgm:prSet/>
      <dgm:spPr/>
      <dgm:t>
        <a:bodyPr/>
        <a:lstStyle/>
        <a:p>
          <a:pPr rtl="0"/>
          <a:r>
            <a:rPr lang="sv-SE" dirty="0" err="1" smtClean="0"/>
            <a:t>RSPG:s</a:t>
          </a:r>
          <a:r>
            <a:rPr lang="sv-SE" dirty="0" smtClean="0"/>
            <a:t> </a:t>
          </a:r>
          <a:r>
            <a:rPr lang="sv-SE" dirty="0" err="1" smtClean="0"/>
            <a:t>target</a:t>
          </a:r>
          <a:r>
            <a:rPr lang="sv-SE" dirty="0" smtClean="0"/>
            <a:t> </a:t>
          </a:r>
          <a:r>
            <a:rPr lang="sv-SE" dirty="0" err="1" smtClean="0"/>
            <a:t>year</a:t>
          </a:r>
          <a:r>
            <a:rPr lang="sv-SE" dirty="0" smtClean="0"/>
            <a:t> for </a:t>
          </a:r>
          <a:r>
            <a:rPr lang="sv-SE" dirty="0" err="1" smtClean="0"/>
            <a:t>finalisation</a:t>
          </a:r>
          <a:r>
            <a:rPr lang="sv-SE" dirty="0" smtClean="0"/>
            <a:t> </a:t>
          </a:r>
          <a:r>
            <a:rPr lang="sv-SE" dirty="0" err="1" smtClean="0"/>
            <a:t>of</a:t>
          </a:r>
          <a:r>
            <a:rPr lang="sv-SE" dirty="0" smtClean="0"/>
            <a:t> cross-</a:t>
          </a:r>
          <a:r>
            <a:rPr lang="sv-SE" dirty="0" err="1" smtClean="0"/>
            <a:t>border</a:t>
          </a:r>
          <a:r>
            <a:rPr lang="sv-SE" dirty="0" smtClean="0"/>
            <a:t> </a:t>
          </a:r>
          <a:r>
            <a:rPr lang="sv-SE" dirty="0" err="1" smtClean="0"/>
            <a:t>coordination</a:t>
          </a:r>
          <a:r>
            <a:rPr lang="sv-SE" dirty="0" smtClean="0"/>
            <a:t> </a:t>
          </a:r>
          <a:endParaRPr lang="sv-SE" dirty="0"/>
        </a:p>
      </dgm:t>
    </dgm:pt>
    <dgm:pt modelId="{3A724864-776D-4068-8642-6F5A64E29E76}" type="parTrans" cxnId="{DE971BC7-D985-4E5E-93DB-1C6ABDF35A83}">
      <dgm:prSet/>
      <dgm:spPr/>
      <dgm:t>
        <a:bodyPr/>
        <a:lstStyle/>
        <a:p>
          <a:endParaRPr lang="sv-SE"/>
        </a:p>
      </dgm:t>
    </dgm:pt>
    <dgm:pt modelId="{064E2C90-28D6-45FF-B588-278D61827193}" type="sibTrans" cxnId="{DE971BC7-D985-4E5E-93DB-1C6ABDF35A83}">
      <dgm:prSet/>
      <dgm:spPr/>
      <dgm:t>
        <a:bodyPr/>
        <a:lstStyle/>
        <a:p>
          <a:endParaRPr lang="sv-SE"/>
        </a:p>
      </dgm:t>
    </dgm:pt>
    <dgm:pt modelId="{87D2855E-6928-439D-B825-8790BA6DE2CE}">
      <dgm:prSet/>
      <dgm:spPr/>
      <dgm:t>
        <a:bodyPr/>
        <a:lstStyle/>
        <a:p>
          <a:pPr rtl="0"/>
          <a:r>
            <a:rPr lang="sv-SE" dirty="0" err="1" smtClean="0"/>
            <a:t>RSPG:s</a:t>
          </a:r>
          <a:r>
            <a:rPr lang="sv-SE" dirty="0" smtClean="0"/>
            <a:t> </a:t>
          </a:r>
          <a:r>
            <a:rPr lang="sv-SE" dirty="0" err="1" smtClean="0"/>
            <a:t>target</a:t>
          </a:r>
          <a:r>
            <a:rPr lang="sv-SE" dirty="0" smtClean="0"/>
            <a:t> </a:t>
          </a:r>
          <a:r>
            <a:rPr lang="sv-SE" dirty="0" err="1" smtClean="0"/>
            <a:t>year</a:t>
          </a:r>
          <a:r>
            <a:rPr lang="sv-SE" dirty="0" smtClean="0"/>
            <a:t> for </a:t>
          </a:r>
          <a:r>
            <a:rPr lang="sv-SE" dirty="0" err="1" smtClean="0"/>
            <a:t>making</a:t>
          </a:r>
          <a:r>
            <a:rPr lang="sv-SE" dirty="0" smtClean="0"/>
            <a:t> the band </a:t>
          </a:r>
          <a:r>
            <a:rPr lang="sv-SE" dirty="0" err="1" smtClean="0"/>
            <a:t>available</a:t>
          </a:r>
          <a:r>
            <a:rPr lang="sv-SE" dirty="0" smtClean="0"/>
            <a:t> for WBB </a:t>
          </a:r>
          <a:endParaRPr lang="sv-SE" dirty="0"/>
        </a:p>
      </dgm:t>
    </dgm:pt>
    <dgm:pt modelId="{C37BCB03-9265-4980-AFDB-301A371A7A36}" type="parTrans" cxnId="{30F0081C-7B73-4FE4-89C5-F204A08826BE}">
      <dgm:prSet/>
      <dgm:spPr/>
      <dgm:t>
        <a:bodyPr/>
        <a:lstStyle/>
        <a:p>
          <a:endParaRPr lang="sv-SE"/>
        </a:p>
      </dgm:t>
    </dgm:pt>
    <dgm:pt modelId="{77408178-3D20-42EE-A58D-960795107012}" type="sibTrans" cxnId="{30F0081C-7B73-4FE4-89C5-F204A08826BE}">
      <dgm:prSet/>
      <dgm:spPr/>
      <dgm:t>
        <a:bodyPr/>
        <a:lstStyle/>
        <a:p>
          <a:endParaRPr lang="sv-SE"/>
        </a:p>
      </dgm:t>
    </dgm:pt>
    <dgm:pt modelId="{FF08C530-7621-47B2-BBE9-A5FD03BF7746}">
      <dgm:prSet/>
      <dgm:spPr/>
      <dgm:t>
        <a:bodyPr/>
        <a:lstStyle/>
        <a:p>
          <a:pPr rtl="0"/>
          <a:r>
            <a:rPr lang="sv-SE" dirty="0" smtClean="0"/>
            <a:t>(+ 2 </a:t>
          </a:r>
          <a:r>
            <a:rPr lang="sv-SE" dirty="0" err="1" smtClean="0"/>
            <a:t>years</a:t>
          </a:r>
          <a:r>
            <a:rPr lang="sv-SE" dirty="0" smtClean="0"/>
            <a:t> </a:t>
          </a:r>
          <a:r>
            <a:rPr lang="sv-SE" dirty="0" err="1" smtClean="0"/>
            <a:t>if</a:t>
          </a:r>
          <a:r>
            <a:rPr lang="sv-SE" dirty="0" smtClean="0"/>
            <a:t> </a:t>
          </a:r>
          <a:r>
            <a:rPr lang="sv-SE" dirty="0" err="1" smtClean="0"/>
            <a:t>needed</a:t>
          </a:r>
          <a:r>
            <a:rPr lang="sv-SE" dirty="0" smtClean="0"/>
            <a:t>)</a:t>
          </a:r>
          <a:endParaRPr lang="sv-SE" dirty="0"/>
        </a:p>
      </dgm:t>
    </dgm:pt>
    <dgm:pt modelId="{A96005AB-54EF-4203-811C-AB409642A33E}" type="parTrans" cxnId="{7A34C8A6-FCC4-488B-B216-750CC537AFC4}">
      <dgm:prSet/>
      <dgm:spPr/>
      <dgm:t>
        <a:bodyPr/>
        <a:lstStyle/>
        <a:p>
          <a:endParaRPr lang="sv-SE"/>
        </a:p>
      </dgm:t>
    </dgm:pt>
    <dgm:pt modelId="{601CFEE8-06DD-44B5-9638-99F6387365EB}" type="sibTrans" cxnId="{7A34C8A6-FCC4-488B-B216-750CC537AFC4}">
      <dgm:prSet/>
      <dgm:spPr/>
      <dgm:t>
        <a:bodyPr/>
        <a:lstStyle/>
        <a:p>
          <a:endParaRPr lang="sv-SE"/>
        </a:p>
      </dgm:t>
    </dgm:pt>
    <dgm:pt modelId="{DD5AE391-4BBE-4F8F-B2C9-3C6CAB8F4689}" type="pres">
      <dgm:prSet presAssocID="{AEC9EF4D-AB02-4831-965C-42E270F70B5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sv-SE"/>
        </a:p>
      </dgm:t>
    </dgm:pt>
    <dgm:pt modelId="{2AD5BF49-4A33-4DDE-8152-501D39AC904F}" type="pres">
      <dgm:prSet presAssocID="{1EEC1A40-381B-4D4B-BC28-26A7A6910800}" presName="thickLine" presStyleLbl="alignNode1" presStyleIdx="0" presStyleCnt="4"/>
      <dgm:spPr/>
    </dgm:pt>
    <dgm:pt modelId="{C228B256-E262-4697-BB32-E229AB9B9E29}" type="pres">
      <dgm:prSet presAssocID="{1EEC1A40-381B-4D4B-BC28-26A7A6910800}" presName="horz1" presStyleCnt="0"/>
      <dgm:spPr/>
    </dgm:pt>
    <dgm:pt modelId="{CD0E3754-C059-4324-B05C-D7D25DBE077A}" type="pres">
      <dgm:prSet presAssocID="{1EEC1A40-381B-4D4B-BC28-26A7A6910800}" presName="tx1" presStyleLbl="revTx" presStyleIdx="0" presStyleCnt="12"/>
      <dgm:spPr/>
      <dgm:t>
        <a:bodyPr/>
        <a:lstStyle/>
        <a:p>
          <a:endParaRPr lang="sv-SE"/>
        </a:p>
      </dgm:t>
    </dgm:pt>
    <dgm:pt modelId="{0B8E99EA-0857-48FA-81D8-4495E88D2C22}" type="pres">
      <dgm:prSet presAssocID="{1EEC1A40-381B-4D4B-BC28-26A7A6910800}" presName="vert1" presStyleCnt="0"/>
      <dgm:spPr/>
    </dgm:pt>
    <dgm:pt modelId="{7776B6BB-BD09-4869-B4D5-E54DF0EB6C43}" type="pres">
      <dgm:prSet presAssocID="{45F1AE28-4952-4ED0-91FB-4BA270F88E51}" presName="vertSpace2a" presStyleCnt="0"/>
      <dgm:spPr/>
    </dgm:pt>
    <dgm:pt modelId="{0BD2CA14-8FB7-4EBB-A9A4-FC698AAC6F60}" type="pres">
      <dgm:prSet presAssocID="{45F1AE28-4952-4ED0-91FB-4BA270F88E51}" presName="horz2" presStyleCnt="0"/>
      <dgm:spPr/>
    </dgm:pt>
    <dgm:pt modelId="{CBCE657E-DE0A-4655-80C7-F94D571388CA}" type="pres">
      <dgm:prSet presAssocID="{45F1AE28-4952-4ED0-91FB-4BA270F88E51}" presName="horzSpace2" presStyleCnt="0"/>
      <dgm:spPr/>
    </dgm:pt>
    <dgm:pt modelId="{195E53F5-CC96-489A-BB9E-47C6683F0DFF}" type="pres">
      <dgm:prSet presAssocID="{45F1AE28-4952-4ED0-91FB-4BA270F88E51}" presName="tx2" presStyleLbl="revTx" presStyleIdx="1" presStyleCnt="12"/>
      <dgm:spPr/>
      <dgm:t>
        <a:bodyPr/>
        <a:lstStyle/>
        <a:p>
          <a:endParaRPr lang="sv-SE"/>
        </a:p>
      </dgm:t>
    </dgm:pt>
    <dgm:pt modelId="{6D85A9D7-879E-4DBC-8975-90300DB10652}" type="pres">
      <dgm:prSet presAssocID="{45F1AE28-4952-4ED0-91FB-4BA270F88E51}" presName="vert2" presStyleCnt="0"/>
      <dgm:spPr/>
    </dgm:pt>
    <dgm:pt modelId="{C3B6DF82-6855-4D54-94CA-F34FB8AAB3C7}" type="pres">
      <dgm:prSet presAssocID="{45F1AE28-4952-4ED0-91FB-4BA270F88E51}" presName="thinLine2b" presStyleLbl="callout" presStyleIdx="0" presStyleCnt="8"/>
      <dgm:spPr/>
    </dgm:pt>
    <dgm:pt modelId="{44946489-A75A-4263-90DE-FEAF8DD51EB0}" type="pres">
      <dgm:prSet presAssocID="{45F1AE28-4952-4ED0-91FB-4BA270F88E51}" presName="vertSpace2b" presStyleCnt="0"/>
      <dgm:spPr/>
    </dgm:pt>
    <dgm:pt modelId="{519C1EDE-D095-4D82-8C37-32E8A8B01E9C}" type="pres">
      <dgm:prSet presAssocID="{940FB939-A3AC-415B-A595-AD1DD319FED1}" presName="horz2" presStyleCnt="0"/>
      <dgm:spPr/>
    </dgm:pt>
    <dgm:pt modelId="{A495B3B2-CEF7-461C-B9D3-DA77272692E9}" type="pres">
      <dgm:prSet presAssocID="{940FB939-A3AC-415B-A595-AD1DD319FED1}" presName="horzSpace2" presStyleCnt="0"/>
      <dgm:spPr/>
    </dgm:pt>
    <dgm:pt modelId="{616F1641-D5DF-400C-AE42-D424CD9B4EA6}" type="pres">
      <dgm:prSet presAssocID="{940FB939-A3AC-415B-A595-AD1DD319FED1}" presName="tx2" presStyleLbl="revTx" presStyleIdx="2" presStyleCnt="12"/>
      <dgm:spPr/>
      <dgm:t>
        <a:bodyPr/>
        <a:lstStyle/>
        <a:p>
          <a:endParaRPr lang="sv-SE"/>
        </a:p>
      </dgm:t>
    </dgm:pt>
    <dgm:pt modelId="{7660D4DD-FCC3-4C66-A16D-27B1AD5E00CB}" type="pres">
      <dgm:prSet presAssocID="{940FB939-A3AC-415B-A595-AD1DD319FED1}" presName="vert2" presStyleCnt="0"/>
      <dgm:spPr/>
    </dgm:pt>
    <dgm:pt modelId="{3E8C504F-0A69-4093-9A24-3A07CF405ED4}" type="pres">
      <dgm:prSet presAssocID="{940FB939-A3AC-415B-A595-AD1DD319FED1}" presName="thinLine2b" presStyleLbl="callout" presStyleIdx="1" presStyleCnt="8"/>
      <dgm:spPr/>
    </dgm:pt>
    <dgm:pt modelId="{F173921D-8613-4527-BC91-EDEA14C8FFBF}" type="pres">
      <dgm:prSet presAssocID="{940FB939-A3AC-415B-A595-AD1DD319FED1}" presName="vertSpace2b" presStyleCnt="0"/>
      <dgm:spPr/>
    </dgm:pt>
    <dgm:pt modelId="{B2AD3F4F-2188-483A-B2E6-E0CA772562AE}" type="pres">
      <dgm:prSet presAssocID="{57F29467-7BE3-4F5D-AB8E-1260D191F1E0}" presName="thickLine" presStyleLbl="alignNode1" presStyleIdx="1" presStyleCnt="4"/>
      <dgm:spPr/>
    </dgm:pt>
    <dgm:pt modelId="{267C3292-A0AD-4C22-A537-EF371328A808}" type="pres">
      <dgm:prSet presAssocID="{57F29467-7BE3-4F5D-AB8E-1260D191F1E0}" presName="horz1" presStyleCnt="0"/>
      <dgm:spPr/>
    </dgm:pt>
    <dgm:pt modelId="{5864247F-6A4B-4953-8D18-67E3552DE53E}" type="pres">
      <dgm:prSet presAssocID="{57F29467-7BE3-4F5D-AB8E-1260D191F1E0}" presName="tx1" presStyleLbl="revTx" presStyleIdx="3" presStyleCnt="12"/>
      <dgm:spPr/>
      <dgm:t>
        <a:bodyPr/>
        <a:lstStyle/>
        <a:p>
          <a:endParaRPr lang="sv-SE"/>
        </a:p>
      </dgm:t>
    </dgm:pt>
    <dgm:pt modelId="{C5FC6896-DC61-4AFF-B71E-4F03E5D36562}" type="pres">
      <dgm:prSet presAssocID="{57F29467-7BE3-4F5D-AB8E-1260D191F1E0}" presName="vert1" presStyleCnt="0"/>
      <dgm:spPr/>
    </dgm:pt>
    <dgm:pt modelId="{8D14EAB9-7013-4209-B13F-4DD64957CF58}" type="pres">
      <dgm:prSet presAssocID="{2D469C52-C999-4A1F-A832-8979CD2090A3}" presName="vertSpace2a" presStyleCnt="0"/>
      <dgm:spPr/>
    </dgm:pt>
    <dgm:pt modelId="{3F52308B-6414-40F4-A201-C6D0E6EEABA9}" type="pres">
      <dgm:prSet presAssocID="{2D469C52-C999-4A1F-A832-8979CD2090A3}" presName="horz2" presStyleCnt="0"/>
      <dgm:spPr/>
    </dgm:pt>
    <dgm:pt modelId="{F8FD0AF8-6BC1-452C-AAC9-9B9819FAD931}" type="pres">
      <dgm:prSet presAssocID="{2D469C52-C999-4A1F-A832-8979CD2090A3}" presName="horzSpace2" presStyleCnt="0"/>
      <dgm:spPr/>
    </dgm:pt>
    <dgm:pt modelId="{ABB1F17D-B512-4840-8B07-E243D983B912}" type="pres">
      <dgm:prSet presAssocID="{2D469C52-C999-4A1F-A832-8979CD2090A3}" presName="tx2" presStyleLbl="revTx" presStyleIdx="4" presStyleCnt="12"/>
      <dgm:spPr/>
      <dgm:t>
        <a:bodyPr/>
        <a:lstStyle/>
        <a:p>
          <a:endParaRPr lang="sv-SE"/>
        </a:p>
      </dgm:t>
    </dgm:pt>
    <dgm:pt modelId="{5B68766A-71F5-4653-90CD-2AC8ABFE38D8}" type="pres">
      <dgm:prSet presAssocID="{2D469C52-C999-4A1F-A832-8979CD2090A3}" presName="vert2" presStyleCnt="0"/>
      <dgm:spPr/>
    </dgm:pt>
    <dgm:pt modelId="{01F482AD-9C25-4523-96AD-603763894B78}" type="pres">
      <dgm:prSet presAssocID="{2D469C52-C999-4A1F-A832-8979CD2090A3}" presName="thinLine2b" presStyleLbl="callout" presStyleIdx="2" presStyleCnt="8"/>
      <dgm:spPr/>
    </dgm:pt>
    <dgm:pt modelId="{D9678A88-8F4F-4818-964B-EDFCB5A9B4CF}" type="pres">
      <dgm:prSet presAssocID="{2D469C52-C999-4A1F-A832-8979CD2090A3}" presName="vertSpace2b" presStyleCnt="0"/>
      <dgm:spPr/>
    </dgm:pt>
    <dgm:pt modelId="{477BD4DD-C190-4697-9861-33D92B37D4FB}" type="pres">
      <dgm:prSet presAssocID="{517AB9C2-12AA-4F46-AD6F-FA33240EFE87}" presName="horz2" presStyleCnt="0"/>
      <dgm:spPr/>
    </dgm:pt>
    <dgm:pt modelId="{B0D97804-001E-417B-BF30-60CC168A5D4B}" type="pres">
      <dgm:prSet presAssocID="{517AB9C2-12AA-4F46-AD6F-FA33240EFE87}" presName="horzSpace2" presStyleCnt="0"/>
      <dgm:spPr/>
    </dgm:pt>
    <dgm:pt modelId="{4CE5DCCB-1158-4069-AB95-14E00CA0916A}" type="pres">
      <dgm:prSet presAssocID="{517AB9C2-12AA-4F46-AD6F-FA33240EFE87}" presName="tx2" presStyleLbl="revTx" presStyleIdx="5" presStyleCnt="12"/>
      <dgm:spPr/>
      <dgm:t>
        <a:bodyPr/>
        <a:lstStyle/>
        <a:p>
          <a:endParaRPr lang="sv-SE"/>
        </a:p>
      </dgm:t>
    </dgm:pt>
    <dgm:pt modelId="{268E3F37-D4A7-4338-9E3C-BF3D8B15ADFA}" type="pres">
      <dgm:prSet presAssocID="{517AB9C2-12AA-4F46-AD6F-FA33240EFE87}" presName="vert2" presStyleCnt="0"/>
      <dgm:spPr/>
    </dgm:pt>
    <dgm:pt modelId="{E802D37D-BC01-4E95-A989-0FAF2F08A135}" type="pres">
      <dgm:prSet presAssocID="{517AB9C2-12AA-4F46-AD6F-FA33240EFE87}" presName="thinLine2b" presStyleLbl="callout" presStyleIdx="3" presStyleCnt="8"/>
      <dgm:spPr/>
    </dgm:pt>
    <dgm:pt modelId="{CE5C0D53-7554-46AD-84CD-6CD7B8B3CB94}" type="pres">
      <dgm:prSet presAssocID="{517AB9C2-12AA-4F46-AD6F-FA33240EFE87}" presName="vertSpace2b" presStyleCnt="0"/>
      <dgm:spPr/>
    </dgm:pt>
    <dgm:pt modelId="{B89F51BF-8DF7-4E47-812E-56052C986F2F}" type="pres">
      <dgm:prSet presAssocID="{07797732-D416-47D2-943A-F3A2F2F48DE2}" presName="thickLine" presStyleLbl="alignNode1" presStyleIdx="2" presStyleCnt="4"/>
      <dgm:spPr/>
    </dgm:pt>
    <dgm:pt modelId="{5659B2E4-47F9-4084-BD46-1B717F26C84A}" type="pres">
      <dgm:prSet presAssocID="{07797732-D416-47D2-943A-F3A2F2F48DE2}" presName="horz1" presStyleCnt="0"/>
      <dgm:spPr/>
    </dgm:pt>
    <dgm:pt modelId="{D90E2C2B-66B3-47F6-9402-A84BEB8A33B3}" type="pres">
      <dgm:prSet presAssocID="{07797732-D416-47D2-943A-F3A2F2F48DE2}" presName="tx1" presStyleLbl="revTx" presStyleIdx="6" presStyleCnt="12"/>
      <dgm:spPr/>
      <dgm:t>
        <a:bodyPr/>
        <a:lstStyle/>
        <a:p>
          <a:endParaRPr lang="sv-SE"/>
        </a:p>
      </dgm:t>
    </dgm:pt>
    <dgm:pt modelId="{641C2F9A-1D0D-46EF-8E07-93E2919F1405}" type="pres">
      <dgm:prSet presAssocID="{07797732-D416-47D2-943A-F3A2F2F48DE2}" presName="vert1" presStyleCnt="0"/>
      <dgm:spPr/>
    </dgm:pt>
    <dgm:pt modelId="{9B9259F0-A795-48BA-93CB-CE1F5519E176}" type="pres">
      <dgm:prSet presAssocID="{C535E2C0-BB14-421F-92CD-7875E406B81D}" presName="vertSpace2a" presStyleCnt="0"/>
      <dgm:spPr/>
    </dgm:pt>
    <dgm:pt modelId="{7A0F6F7F-14FB-48C9-A849-2F4CD048EF21}" type="pres">
      <dgm:prSet presAssocID="{C535E2C0-BB14-421F-92CD-7875E406B81D}" presName="horz2" presStyleCnt="0"/>
      <dgm:spPr/>
    </dgm:pt>
    <dgm:pt modelId="{699036E0-9359-4B4F-BA28-37CF760A6944}" type="pres">
      <dgm:prSet presAssocID="{C535E2C0-BB14-421F-92CD-7875E406B81D}" presName="horzSpace2" presStyleCnt="0"/>
      <dgm:spPr/>
    </dgm:pt>
    <dgm:pt modelId="{53C8EAF4-ABDF-4226-A506-AC97949EA1F0}" type="pres">
      <dgm:prSet presAssocID="{C535E2C0-BB14-421F-92CD-7875E406B81D}" presName="tx2" presStyleLbl="revTx" presStyleIdx="7" presStyleCnt="12"/>
      <dgm:spPr/>
      <dgm:t>
        <a:bodyPr/>
        <a:lstStyle/>
        <a:p>
          <a:endParaRPr lang="sv-SE"/>
        </a:p>
      </dgm:t>
    </dgm:pt>
    <dgm:pt modelId="{32563566-75E8-4BFD-95AF-585060B99D42}" type="pres">
      <dgm:prSet presAssocID="{C535E2C0-BB14-421F-92CD-7875E406B81D}" presName="vert2" presStyleCnt="0"/>
      <dgm:spPr/>
    </dgm:pt>
    <dgm:pt modelId="{3033EE55-57D9-4C2A-A24D-79D26EC211DB}" type="pres">
      <dgm:prSet presAssocID="{C535E2C0-BB14-421F-92CD-7875E406B81D}" presName="thinLine2b" presStyleLbl="callout" presStyleIdx="4" presStyleCnt="8"/>
      <dgm:spPr/>
    </dgm:pt>
    <dgm:pt modelId="{F278D4E1-CAD5-40FA-95AE-AB454238B8A8}" type="pres">
      <dgm:prSet presAssocID="{C535E2C0-BB14-421F-92CD-7875E406B81D}" presName="vertSpace2b" presStyleCnt="0"/>
      <dgm:spPr/>
    </dgm:pt>
    <dgm:pt modelId="{932AC4C5-DE30-484F-AFE4-B87A929917D1}" type="pres">
      <dgm:prSet presAssocID="{60A118AC-F656-4AF5-944D-D28C92C21435}" presName="horz2" presStyleCnt="0"/>
      <dgm:spPr/>
    </dgm:pt>
    <dgm:pt modelId="{88D857BB-A83B-4806-88C1-0EB4AD01B79F}" type="pres">
      <dgm:prSet presAssocID="{60A118AC-F656-4AF5-944D-D28C92C21435}" presName="horzSpace2" presStyleCnt="0"/>
      <dgm:spPr/>
    </dgm:pt>
    <dgm:pt modelId="{9B050F7A-AAA0-41D2-9DBC-7C45F889D410}" type="pres">
      <dgm:prSet presAssocID="{60A118AC-F656-4AF5-944D-D28C92C21435}" presName="tx2" presStyleLbl="revTx" presStyleIdx="8" presStyleCnt="12"/>
      <dgm:spPr/>
      <dgm:t>
        <a:bodyPr/>
        <a:lstStyle/>
        <a:p>
          <a:endParaRPr lang="sv-SE"/>
        </a:p>
      </dgm:t>
    </dgm:pt>
    <dgm:pt modelId="{A141E473-FFC7-48BA-B341-FC984BBEE89A}" type="pres">
      <dgm:prSet presAssocID="{60A118AC-F656-4AF5-944D-D28C92C21435}" presName="vert2" presStyleCnt="0"/>
      <dgm:spPr/>
    </dgm:pt>
    <dgm:pt modelId="{9E0AEA88-1204-4282-8B5B-4EB5DA9C18CE}" type="pres">
      <dgm:prSet presAssocID="{60A118AC-F656-4AF5-944D-D28C92C21435}" presName="thinLine2b" presStyleLbl="callout" presStyleIdx="5" presStyleCnt="8"/>
      <dgm:spPr/>
    </dgm:pt>
    <dgm:pt modelId="{06C568AB-1C12-4F55-A43F-3D66E76CA0A3}" type="pres">
      <dgm:prSet presAssocID="{60A118AC-F656-4AF5-944D-D28C92C21435}" presName="vertSpace2b" presStyleCnt="0"/>
      <dgm:spPr/>
    </dgm:pt>
    <dgm:pt modelId="{94F842B4-587A-42EB-A76D-7467AF43C16E}" type="pres">
      <dgm:prSet presAssocID="{04562205-F337-4CB3-A00E-2D8224A956F6}" presName="thickLine" presStyleLbl="alignNode1" presStyleIdx="3" presStyleCnt="4"/>
      <dgm:spPr/>
    </dgm:pt>
    <dgm:pt modelId="{CDCDF45A-636E-415D-9D21-6318FEFD12C5}" type="pres">
      <dgm:prSet presAssocID="{04562205-F337-4CB3-A00E-2D8224A956F6}" presName="horz1" presStyleCnt="0"/>
      <dgm:spPr/>
    </dgm:pt>
    <dgm:pt modelId="{1113D694-935C-4662-B745-6F17400A02C6}" type="pres">
      <dgm:prSet presAssocID="{04562205-F337-4CB3-A00E-2D8224A956F6}" presName="tx1" presStyleLbl="revTx" presStyleIdx="9" presStyleCnt="12"/>
      <dgm:spPr/>
      <dgm:t>
        <a:bodyPr/>
        <a:lstStyle/>
        <a:p>
          <a:endParaRPr lang="sv-SE"/>
        </a:p>
      </dgm:t>
    </dgm:pt>
    <dgm:pt modelId="{84A51440-BE6D-4A14-BCE2-E6D074368CAC}" type="pres">
      <dgm:prSet presAssocID="{04562205-F337-4CB3-A00E-2D8224A956F6}" presName="vert1" presStyleCnt="0"/>
      <dgm:spPr/>
    </dgm:pt>
    <dgm:pt modelId="{2A72CFF7-6230-4A36-AD58-B28756AF06A8}" type="pres">
      <dgm:prSet presAssocID="{87D2855E-6928-439D-B825-8790BA6DE2CE}" presName="vertSpace2a" presStyleCnt="0"/>
      <dgm:spPr/>
    </dgm:pt>
    <dgm:pt modelId="{BD103328-F41C-4DB1-919B-95A6E10BC1ED}" type="pres">
      <dgm:prSet presAssocID="{87D2855E-6928-439D-B825-8790BA6DE2CE}" presName="horz2" presStyleCnt="0"/>
      <dgm:spPr/>
    </dgm:pt>
    <dgm:pt modelId="{5C9AAA2E-3C6B-4265-B480-867045FDE631}" type="pres">
      <dgm:prSet presAssocID="{87D2855E-6928-439D-B825-8790BA6DE2CE}" presName="horzSpace2" presStyleCnt="0"/>
      <dgm:spPr/>
    </dgm:pt>
    <dgm:pt modelId="{5298C80E-2A11-4FB6-9339-FAA219B20B8B}" type="pres">
      <dgm:prSet presAssocID="{87D2855E-6928-439D-B825-8790BA6DE2CE}" presName="tx2" presStyleLbl="revTx" presStyleIdx="10" presStyleCnt="12"/>
      <dgm:spPr/>
      <dgm:t>
        <a:bodyPr/>
        <a:lstStyle/>
        <a:p>
          <a:endParaRPr lang="sv-SE"/>
        </a:p>
      </dgm:t>
    </dgm:pt>
    <dgm:pt modelId="{D3049643-D95E-4048-B3DA-0133B4BFA59B}" type="pres">
      <dgm:prSet presAssocID="{87D2855E-6928-439D-B825-8790BA6DE2CE}" presName="vert2" presStyleCnt="0"/>
      <dgm:spPr/>
    </dgm:pt>
    <dgm:pt modelId="{32CA2EF9-0008-42D5-8168-2C9BFA33946E}" type="pres">
      <dgm:prSet presAssocID="{87D2855E-6928-439D-B825-8790BA6DE2CE}" presName="thinLine2b" presStyleLbl="callout" presStyleIdx="6" presStyleCnt="8"/>
      <dgm:spPr/>
    </dgm:pt>
    <dgm:pt modelId="{CFA5DE02-1E8A-4E0D-8272-590AA22A137B}" type="pres">
      <dgm:prSet presAssocID="{87D2855E-6928-439D-B825-8790BA6DE2CE}" presName="vertSpace2b" presStyleCnt="0"/>
      <dgm:spPr/>
    </dgm:pt>
    <dgm:pt modelId="{C6EC3C67-0434-47F8-9166-1F7758AA199D}" type="pres">
      <dgm:prSet presAssocID="{FF08C530-7621-47B2-BBE9-A5FD03BF7746}" presName="horz2" presStyleCnt="0"/>
      <dgm:spPr/>
    </dgm:pt>
    <dgm:pt modelId="{9ACA0F17-E2AB-4BD8-9586-5EC28C3B040B}" type="pres">
      <dgm:prSet presAssocID="{FF08C530-7621-47B2-BBE9-A5FD03BF7746}" presName="horzSpace2" presStyleCnt="0"/>
      <dgm:spPr/>
    </dgm:pt>
    <dgm:pt modelId="{3466C8A3-BC67-40BE-AC0B-5F875C55E144}" type="pres">
      <dgm:prSet presAssocID="{FF08C530-7621-47B2-BBE9-A5FD03BF7746}" presName="tx2" presStyleLbl="revTx" presStyleIdx="11" presStyleCnt="12"/>
      <dgm:spPr/>
      <dgm:t>
        <a:bodyPr/>
        <a:lstStyle/>
        <a:p>
          <a:endParaRPr lang="sv-SE"/>
        </a:p>
      </dgm:t>
    </dgm:pt>
    <dgm:pt modelId="{1C2C8128-003B-4BC6-B4CE-10FBE943BE3D}" type="pres">
      <dgm:prSet presAssocID="{FF08C530-7621-47B2-BBE9-A5FD03BF7746}" presName="vert2" presStyleCnt="0"/>
      <dgm:spPr/>
    </dgm:pt>
    <dgm:pt modelId="{4645C73E-ECA9-41F3-8351-DCDF887365F0}" type="pres">
      <dgm:prSet presAssocID="{FF08C530-7621-47B2-BBE9-A5FD03BF7746}" presName="thinLine2b" presStyleLbl="callout" presStyleIdx="7" presStyleCnt="8"/>
      <dgm:spPr/>
    </dgm:pt>
    <dgm:pt modelId="{CD50C1EF-8CDE-4565-BF9C-160417BBEC81}" type="pres">
      <dgm:prSet presAssocID="{FF08C530-7621-47B2-BBE9-A5FD03BF7746}" presName="vertSpace2b" presStyleCnt="0"/>
      <dgm:spPr/>
    </dgm:pt>
  </dgm:ptLst>
  <dgm:cxnLst>
    <dgm:cxn modelId="{CAB82C9B-92E2-40EF-86FA-1E31C3FA2AB3}" type="presOf" srcId="{45F1AE28-4952-4ED0-91FB-4BA270F88E51}" destId="{195E53F5-CC96-489A-BB9E-47C6683F0DFF}" srcOrd="0" destOrd="0" presId="urn:microsoft.com/office/officeart/2008/layout/LinedList"/>
    <dgm:cxn modelId="{1F32836A-261A-4123-966A-3E69C2138011}" type="presOf" srcId="{2D469C52-C999-4A1F-A832-8979CD2090A3}" destId="{ABB1F17D-B512-4840-8B07-E243D983B912}" srcOrd="0" destOrd="0" presId="urn:microsoft.com/office/officeart/2008/layout/LinedList"/>
    <dgm:cxn modelId="{5EB960E6-894C-41E3-81E9-250DCBC43FCE}" type="presOf" srcId="{1EEC1A40-381B-4D4B-BC28-26A7A6910800}" destId="{CD0E3754-C059-4324-B05C-D7D25DBE077A}" srcOrd="0" destOrd="0" presId="urn:microsoft.com/office/officeart/2008/layout/LinedList"/>
    <dgm:cxn modelId="{7E64497F-2A18-429C-AD0E-1BBE4AD369AD}" srcId="{1EEC1A40-381B-4D4B-BC28-26A7A6910800}" destId="{940FB939-A3AC-415B-A595-AD1DD319FED1}" srcOrd="1" destOrd="0" parTransId="{628505F9-5A8B-4112-9753-9789EDA90B67}" sibTransId="{A50DA4B4-F8C1-4C49-B2DB-731489F1618B}"/>
    <dgm:cxn modelId="{7A34C8A6-FCC4-488B-B216-750CC537AFC4}" srcId="{04562205-F337-4CB3-A00E-2D8224A956F6}" destId="{FF08C530-7621-47B2-BBE9-A5FD03BF7746}" srcOrd="1" destOrd="0" parTransId="{A96005AB-54EF-4203-811C-AB409642A33E}" sibTransId="{601CFEE8-06DD-44B5-9638-99F6387365EB}"/>
    <dgm:cxn modelId="{FCED6C3B-4925-41EC-8135-47DA9DAB3554}" type="presOf" srcId="{04562205-F337-4CB3-A00E-2D8224A956F6}" destId="{1113D694-935C-4662-B745-6F17400A02C6}" srcOrd="0" destOrd="0" presId="urn:microsoft.com/office/officeart/2008/layout/LinedList"/>
    <dgm:cxn modelId="{5851874C-BDB3-4574-A414-FC6300A19304}" srcId="{07797732-D416-47D2-943A-F3A2F2F48DE2}" destId="{C535E2C0-BB14-421F-92CD-7875E406B81D}" srcOrd="0" destOrd="0" parTransId="{A3338149-0319-4617-9F98-E12BACFBAFBC}" sibTransId="{4871F6A2-ED9E-4F3D-AF57-B96D3889DF62}"/>
    <dgm:cxn modelId="{511C5B7B-01AD-4F20-ABAD-BC4B28FAFFFA}" srcId="{AEC9EF4D-AB02-4831-965C-42E270F70B50}" destId="{1EEC1A40-381B-4D4B-BC28-26A7A6910800}" srcOrd="0" destOrd="0" parTransId="{F36955F8-A0E6-4487-8CB4-1833F17807A9}" sibTransId="{6B4C3522-1EEC-4683-960D-7CC9AB17572A}"/>
    <dgm:cxn modelId="{2D0C8432-659D-4A21-A7EC-09599DCE0614}" srcId="{1EEC1A40-381B-4D4B-BC28-26A7A6910800}" destId="{45F1AE28-4952-4ED0-91FB-4BA270F88E51}" srcOrd="0" destOrd="0" parTransId="{D4C230B0-41C5-411C-B8DC-0C475270C86A}" sibTransId="{CEB168FC-3C1B-4722-9589-D8C68E3B177F}"/>
    <dgm:cxn modelId="{FD8CE192-DA7B-4E94-8EA8-4881FFFE6282}" srcId="{57F29467-7BE3-4F5D-AB8E-1260D191F1E0}" destId="{517AB9C2-12AA-4F46-AD6F-FA33240EFE87}" srcOrd="1" destOrd="0" parTransId="{99C9A73B-B398-457C-963C-202DEA9AB649}" sibTransId="{3958C151-485C-4705-89F7-C24DF9918AC5}"/>
    <dgm:cxn modelId="{58769220-4360-4F1A-BA6C-DA1510487026}" type="presOf" srcId="{AEC9EF4D-AB02-4831-965C-42E270F70B50}" destId="{DD5AE391-4BBE-4F8F-B2C9-3C6CAB8F4689}" srcOrd="0" destOrd="0" presId="urn:microsoft.com/office/officeart/2008/layout/LinedList"/>
    <dgm:cxn modelId="{96144265-36F7-459F-8D47-7053F4360AE8}" srcId="{AEC9EF4D-AB02-4831-965C-42E270F70B50}" destId="{57F29467-7BE3-4F5D-AB8E-1260D191F1E0}" srcOrd="1" destOrd="0" parTransId="{C7381F60-9834-4C52-B2F1-8F465015395F}" sibTransId="{EEA3E243-19C9-44D4-844D-4E87CBED8AFA}"/>
    <dgm:cxn modelId="{6F3CEB05-857C-48C7-A3FC-585FE2FBBC0D}" type="presOf" srcId="{60A118AC-F656-4AF5-944D-D28C92C21435}" destId="{9B050F7A-AAA0-41D2-9DBC-7C45F889D410}" srcOrd="0" destOrd="0" presId="urn:microsoft.com/office/officeart/2008/layout/LinedList"/>
    <dgm:cxn modelId="{934D3270-5B7E-4E4C-A26A-8100B0542FCF}" type="presOf" srcId="{FF08C530-7621-47B2-BBE9-A5FD03BF7746}" destId="{3466C8A3-BC67-40BE-AC0B-5F875C55E144}" srcOrd="0" destOrd="0" presId="urn:microsoft.com/office/officeart/2008/layout/LinedList"/>
    <dgm:cxn modelId="{F6D6464E-B195-43CD-BB07-B473C8DF1966}" type="presOf" srcId="{57F29467-7BE3-4F5D-AB8E-1260D191F1E0}" destId="{5864247F-6A4B-4953-8D18-67E3552DE53E}" srcOrd="0" destOrd="0" presId="urn:microsoft.com/office/officeart/2008/layout/LinedList"/>
    <dgm:cxn modelId="{490B3E74-F8FF-43D0-AC06-05EF536190C2}" type="presOf" srcId="{07797732-D416-47D2-943A-F3A2F2F48DE2}" destId="{D90E2C2B-66B3-47F6-9402-A84BEB8A33B3}" srcOrd="0" destOrd="0" presId="urn:microsoft.com/office/officeart/2008/layout/LinedList"/>
    <dgm:cxn modelId="{DE69832A-B3BD-4665-8E21-1E092EAB5CDA}" type="presOf" srcId="{87D2855E-6928-439D-B825-8790BA6DE2CE}" destId="{5298C80E-2A11-4FB6-9339-FAA219B20B8B}" srcOrd="0" destOrd="0" presId="urn:microsoft.com/office/officeart/2008/layout/LinedList"/>
    <dgm:cxn modelId="{6CACCDF5-FBA8-42DC-B5FA-214AD59D15D1}" srcId="{AEC9EF4D-AB02-4831-965C-42E270F70B50}" destId="{07797732-D416-47D2-943A-F3A2F2F48DE2}" srcOrd="2" destOrd="0" parTransId="{8840E4B0-813E-416F-9DD8-BECF110A81C6}" sibTransId="{D8AF15D0-BCBA-4131-BA13-EBAA69217051}"/>
    <dgm:cxn modelId="{B35066BC-5B9D-49F6-A1F2-9E0B15D7BC93}" type="presOf" srcId="{C535E2C0-BB14-421F-92CD-7875E406B81D}" destId="{53C8EAF4-ABDF-4226-A506-AC97949EA1F0}" srcOrd="0" destOrd="0" presId="urn:microsoft.com/office/officeart/2008/layout/LinedList"/>
    <dgm:cxn modelId="{DE971BC7-D985-4E5E-93DB-1C6ABDF35A83}" srcId="{07797732-D416-47D2-943A-F3A2F2F48DE2}" destId="{60A118AC-F656-4AF5-944D-D28C92C21435}" srcOrd="1" destOrd="0" parTransId="{3A724864-776D-4068-8642-6F5A64E29E76}" sibTransId="{064E2C90-28D6-45FF-B588-278D61827193}"/>
    <dgm:cxn modelId="{3874B366-B5D4-4BE9-A685-FFAA712181D6}" srcId="{AEC9EF4D-AB02-4831-965C-42E270F70B50}" destId="{04562205-F337-4CB3-A00E-2D8224A956F6}" srcOrd="3" destOrd="0" parTransId="{D840F6AA-73F2-4EBF-A1E7-D2FB0B69589D}" sibTransId="{829FCD01-157B-4A2C-BB6E-430EC68D76C7}"/>
    <dgm:cxn modelId="{18754666-7387-4744-84FF-AD2DE2D594C5}" srcId="{57F29467-7BE3-4F5D-AB8E-1260D191F1E0}" destId="{2D469C52-C999-4A1F-A832-8979CD2090A3}" srcOrd="0" destOrd="0" parTransId="{3585D47E-5466-4D50-8AAA-30E9B1937087}" sibTransId="{79DA0DB6-E4CB-4F98-AEFE-9101AECD5E11}"/>
    <dgm:cxn modelId="{30F0081C-7B73-4FE4-89C5-F204A08826BE}" srcId="{04562205-F337-4CB3-A00E-2D8224A956F6}" destId="{87D2855E-6928-439D-B825-8790BA6DE2CE}" srcOrd="0" destOrd="0" parTransId="{C37BCB03-9265-4980-AFDB-301A371A7A36}" sibTransId="{77408178-3D20-42EE-A58D-960795107012}"/>
    <dgm:cxn modelId="{CE6BCB40-8F35-4508-A4E5-2F3E0B4EC845}" type="presOf" srcId="{517AB9C2-12AA-4F46-AD6F-FA33240EFE87}" destId="{4CE5DCCB-1158-4069-AB95-14E00CA0916A}" srcOrd="0" destOrd="0" presId="urn:microsoft.com/office/officeart/2008/layout/LinedList"/>
    <dgm:cxn modelId="{2EC6CA81-3151-42D2-8233-ED058B4FB546}" type="presOf" srcId="{940FB939-A3AC-415B-A595-AD1DD319FED1}" destId="{616F1641-D5DF-400C-AE42-D424CD9B4EA6}" srcOrd="0" destOrd="0" presId="urn:microsoft.com/office/officeart/2008/layout/LinedList"/>
    <dgm:cxn modelId="{0E99F2EA-3538-4E23-8B86-B532BD519DCF}" type="presParOf" srcId="{DD5AE391-4BBE-4F8F-B2C9-3C6CAB8F4689}" destId="{2AD5BF49-4A33-4DDE-8152-501D39AC904F}" srcOrd="0" destOrd="0" presId="urn:microsoft.com/office/officeart/2008/layout/LinedList"/>
    <dgm:cxn modelId="{2830B41D-69B4-421E-AAFB-7F42177D415E}" type="presParOf" srcId="{DD5AE391-4BBE-4F8F-B2C9-3C6CAB8F4689}" destId="{C228B256-E262-4697-BB32-E229AB9B9E29}" srcOrd="1" destOrd="0" presId="urn:microsoft.com/office/officeart/2008/layout/LinedList"/>
    <dgm:cxn modelId="{58F057EB-C8C3-4143-BE34-D7ABEBF1E400}" type="presParOf" srcId="{C228B256-E262-4697-BB32-E229AB9B9E29}" destId="{CD0E3754-C059-4324-B05C-D7D25DBE077A}" srcOrd="0" destOrd="0" presId="urn:microsoft.com/office/officeart/2008/layout/LinedList"/>
    <dgm:cxn modelId="{E43BFF44-1B07-44CF-9ABA-5765EEF59FD1}" type="presParOf" srcId="{C228B256-E262-4697-BB32-E229AB9B9E29}" destId="{0B8E99EA-0857-48FA-81D8-4495E88D2C22}" srcOrd="1" destOrd="0" presId="urn:microsoft.com/office/officeart/2008/layout/LinedList"/>
    <dgm:cxn modelId="{10F1D8E7-43B5-4041-A89A-B106E8EBCE78}" type="presParOf" srcId="{0B8E99EA-0857-48FA-81D8-4495E88D2C22}" destId="{7776B6BB-BD09-4869-B4D5-E54DF0EB6C43}" srcOrd="0" destOrd="0" presId="urn:microsoft.com/office/officeart/2008/layout/LinedList"/>
    <dgm:cxn modelId="{08F2B316-73C4-420B-8770-D799BA58A374}" type="presParOf" srcId="{0B8E99EA-0857-48FA-81D8-4495E88D2C22}" destId="{0BD2CA14-8FB7-4EBB-A9A4-FC698AAC6F60}" srcOrd="1" destOrd="0" presId="urn:microsoft.com/office/officeart/2008/layout/LinedList"/>
    <dgm:cxn modelId="{5B054969-BA22-4031-BC07-D01F2003273D}" type="presParOf" srcId="{0BD2CA14-8FB7-4EBB-A9A4-FC698AAC6F60}" destId="{CBCE657E-DE0A-4655-80C7-F94D571388CA}" srcOrd="0" destOrd="0" presId="urn:microsoft.com/office/officeart/2008/layout/LinedList"/>
    <dgm:cxn modelId="{79778D20-3315-4BFE-8DFB-6DFDAB3A8C79}" type="presParOf" srcId="{0BD2CA14-8FB7-4EBB-A9A4-FC698AAC6F60}" destId="{195E53F5-CC96-489A-BB9E-47C6683F0DFF}" srcOrd="1" destOrd="0" presId="urn:microsoft.com/office/officeart/2008/layout/LinedList"/>
    <dgm:cxn modelId="{B742FE85-C0B7-4FDD-B0FA-FB29BBA409ED}" type="presParOf" srcId="{0BD2CA14-8FB7-4EBB-A9A4-FC698AAC6F60}" destId="{6D85A9D7-879E-4DBC-8975-90300DB10652}" srcOrd="2" destOrd="0" presId="urn:microsoft.com/office/officeart/2008/layout/LinedList"/>
    <dgm:cxn modelId="{A8213033-AE01-40E0-8AD7-BCF3C7D63BB9}" type="presParOf" srcId="{0B8E99EA-0857-48FA-81D8-4495E88D2C22}" destId="{C3B6DF82-6855-4D54-94CA-F34FB8AAB3C7}" srcOrd="2" destOrd="0" presId="urn:microsoft.com/office/officeart/2008/layout/LinedList"/>
    <dgm:cxn modelId="{EC15A1A1-7A55-49F9-9A59-CA83017FFDA0}" type="presParOf" srcId="{0B8E99EA-0857-48FA-81D8-4495E88D2C22}" destId="{44946489-A75A-4263-90DE-FEAF8DD51EB0}" srcOrd="3" destOrd="0" presId="urn:microsoft.com/office/officeart/2008/layout/LinedList"/>
    <dgm:cxn modelId="{66D5E24C-18F4-461F-B79E-174DC1D2F39D}" type="presParOf" srcId="{0B8E99EA-0857-48FA-81D8-4495E88D2C22}" destId="{519C1EDE-D095-4D82-8C37-32E8A8B01E9C}" srcOrd="4" destOrd="0" presId="urn:microsoft.com/office/officeart/2008/layout/LinedList"/>
    <dgm:cxn modelId="{F6936BBA-DD74-4F6B-9F15-40D7CCD112B2}" type="presParOf" srcId="{519C1EDE-D095-4D82-8C37-32E8A8B01E9C}" destId="{A495B3B2-CEF7-461C-B9D3-DA77272692E9}" srcOrd="0" destOrd="0" presId="urn:microsoft.com/office/officeart/2008/layout/LinedList"/>
    <dgm:cxn modelId="{D55F3FD5-42A6-47BE-A429-0D04A4C99248}" type="presParOf" srcId="{519C1EDE-D095-4D82-8C37-32E8A8B01E9C}" destId="{616F1641-D5DF-400C-AE42-D424CD9B4EA6}" srcOrd="1" destOrd="0" presId="urn:microsoft.com/office/officeart/2008/layout/LinedList"/>
    <dgm:cxn modelId="{F1654369-C202-45E9-8C8B-89051D88BB64}" type="presParOf" srcId="{519C1EDE-D095-4D82-8C37-32E8A8B01E9C}" destId="{7660D4DD-FCC3-4C66-A16D-27B1AD5E00CB}" srcOrd="2" destOrd="0" presId="urn:microsoft.com/office/officeart/2008/layout/LinedList"/>
    <dgm:cxn modelId="{55E8A7BA-0E06-4CBA-875F-DE9F522BD7E4}" type="presParOf" srcId="{0B8E99EA-0857-48FA-81D8-4495E88D2C22}" destId="{3E8C504F-0A69-4093-9A24-3A07CF405ED4}" srcOrd="5" destOrd="0" presId="urn:microsoft.com/office/officeart/2008/layout/LinedList"/>
    <dgm:cxn modelId="{69335685-F56D-4A54-A785-4F70B7FD624F}" type="presParOf" srcId="{0B8E99EA-0857-48FA-81D8-4495E88D2C22}" destId="{F173921D-8613-4527-BC91-EDEA14C8FFBF}" srcOrd="6" destOrd="0" presId="urn:microsoft.com/office/officeart/2008/layout/LinedList"/>
    <dgm:cxn modelId="{2C959A1E-5305-4748-B48A-67AD2ED87A35}" type="presParOf" srcId="{DD5AE391-4BBE-4F8F-B2C9-3C6CAB8F4689}" destId="{B2AD3F4F-2188-483A-B2E6-E0CA772562AE}" srcOrd="2" destOrd="0" presId="urn:microsoft.com/office/officeart/2008/layout/LinedList"/>
    <dgm:cxn modelId="{6C2779E4-77CC-4B8F-AD8C-85E6A7313842}" type="presParOf" srcId="{DD5AE391-4BBE-4F8F-B2C9-3C6CAB8F4689}" destId="{267C3292-A0AD-4C22-A537-EF371328A808}" srcOrd="3" destOrd="0" presId="urn:microsoft.com/office/officeart/2008/layout/LinedList"/>
    <dgm:cxn modelId="{18029754-47F4-4976-AF3F-5BDEB037699E}" type="presParOf" srcId="{267C3292-A0AD-4C22-A537-EF371328A808}" destId="{5864247F-6A4B-4953-8D18-67E3552DE53E}" srcOrd="0" destOrd="0" presId="urn:microsoft.com/office/officeart/2008/layout/LinedList"/>
    <dgm:cxn modelId="{032580EE-7981-44A5-A291-85AABFECCCBE}" type="presParOf" srcId="{267C3292-A0AD-4C22-A537-EF371328A808}" destId="{C5FC6896-DC61-4AFF-B71E-4F03E5D36562}" srcOrd="1" destOrd="0" presId="urn:microsoft.com/office/officeart/2008/layout/LinedList"/>
    <dgm:cxn modelId="{F1247788-B337-4F26-8B99-91B935B97B31}" type="presParOf" srcId="{C5FC6896-DC61-4AFF-B71E-4F03E5D36562}" destId="{8D14EAB9-7013-4209-B13F-4DD64957CF58}" srcOrd="0" destOrd="0" presId="urn:microsoft.com/office/officeart/2008/layout/LinedList"/>
    <dgm:cxn modelId="{CA38FF4C-BC47-42A3-9D0F-2F2C7874E465}" type="presParOf" srcId="{C5FC6896-DC61-4AFF-B71E-4F03E5D36562}" destId="{3F52308B-6414-40F4-A201-C6D0E6EEABA9}" srcOrd="1" destOrd="0" presId="urn:microsoft.com/office/officeart/2008/layout/LinedList"/>
    <dgm:cxn modelId="{5781677F-11E4-481B-8093-868BF1DE2F9E}" type="presParOf" srcId="{3F52308B-6414-40F4-A201-C6D0E6EEABA9}" destId="{F8FD0AF8-6BC1-452C-AAC9-9B9819FAD931}" srcOrd="0" destOrd="0" presId="urn:microsoft.com/office/officeart/2008/layout/LinedList"/>
    <dgm:cxn modelId="{7EF2249A-5322-4721-8478-CE5FE7E46A7E}" type="presParOf" srcId="{3F52308B-6414-40F4-A201-C6D0E6EEABA9}" destId="{ABB1F17D-B512-4840-8B07-E243D983B912}" srcOrd="1" destOrd="0" presId="urn:microsoft.com/office/officeart/2008/layout/LinedList"/>
    <dgm:cxn modelId="{4CF6272C-A6D2-4F7F-9EEB-2C7FA91FB005}" type="presParOf" srcId="{3F52308B-6414-40F4-A201-C6D0E6EEABA9}" destId="{5B68766A-71F5-4653-90CD-2AC8ABFE38D8}" srcOrd="2" destOrd="0" presId="urn:microsoft.com/office/officeart/2008/layout/LinedList"/>
    <dgm:cxn modelId="{07C85EDA-96C3-4ED6-A156-B2BBDAA97CC1}" type="presParOf" srcId="{C5FC6896-DC61-4AFF-B71E-4F03E5D36562}" destId="{01F482AD-9C25-4523-96AD-603763894B78}" srcOrd="2" destOrd="0" presId="urn:microsoft.com/office/officeart/2008/layout/LinedList"/>
    <dgm:cxn modelId="{B48AE36B-4DF7-442D-86B8-79AF93A8D955}" type="presParOf" srcId="{C5FC6896-DC61-4AFF-B71E-4F03E5D36562}" destId="{D9678A88-8F4F-4818-964B-EDFCB5A9B4CF}" srcOrd="3" destOrd="0" presId="urn:microsoft.com/office/officeart/2008/layout/LinedList"/>
    <dgm:cxn modelId="{B3AC3C07-3F99-49E3-884C-4111BB9062B9}" type="presParOf" srcId="{C5FC6896-DC61-4AFF-B71E-4F03E5D36562}" destId="{477BD4DD-C190-4697-9861-33D92B37D4FB}" srcOrd="4" destOrd="0" presId="urn:microsoft.com/office/officeart/2008/layout/LinedList"/>
    <dgm:cxn modelId="{B3258D18-11CC-4EB0-A128-3F5D55C86613}" type="presParOf" srcId="{477BD4DD-C190-4697-9861-33D92B37D4FB}" destId="{B0D97804-001E-417B-BF30-60CC168A5D4B}" srcOrd="0" destOrd="0" presId="urn:microsoft.com/office/officeart/2008/layout/LinedList"/>
    <dgm:cxn modelId="{BFCE1493-53B0-4DAA-9DB8-3C20426B2B36}" type="presParOf" srcId="{477BD4DD-C190-4697-9861-33D92B37D4FB}" destId="{4CE5DCCB-1158-4069-AB95-14E00CA0916A}" srcOrd="1" destOrd="0" presId="urn:microsoft.com/office/officeart/2008/layout/LinedList"/>
    <dgm:cxn modelId="{4A67FC20-16C7-4636-B052-DB5AC244532A}" type="presParOf" srcId="{477BD4DD-C190-4697-9861-33D92B37D4FB}" destId="{268E3F37-D4A7-4338-9E3C-BF3D8B15ADFA}" srcOrd="2" destOrd="0" presId="urn:microsoft.com/office/officeart/2008/layout/LinedList"/>
    <dgm:cxn modelId="{27ADB7E6-4C82-483C-8B6F-5475E391AC7D}" type="presParOf" srcId="{C5FC6896-DC61-4AFF-B71E-4F03E5D36562}" destId="{E802D37D-BC01-4E95-A989-0FAF2F08A135}" srcOrd="5" destOrd="0" presId="urn:microsoft.com/office/officeart/2008/layout/LinedList"/>
    <dgm:cxn modelId="{596842A6-2652-4D8B-86DD-2EDC8756B2FB}" type="presParOf" srcId="{C5FC6896-DC61-4AFF-B71E-4F03E5D36562}" destId="{CE5C0D53-7554-46AD-84CD-6CD7B8B3CB94}" srcOrd="6" destOrd="0" presId="urn:microsoft.com/office/officeart/2008/layout/LinedList"/>
    <dgm:cxn modelId="{229C434F-2558-42DF-ADB8-33FC26BFD824}" type="presParOf" srcId="{DD5AE391-4BBE-4F8F-B2C9-3C6CAB8F4689}" destId="{B89F51BF-8DF7-4E47-812E-56052C986F2F}" srcOrd="4" destOrd="0" presId="urn:microsoft.com/office/officeart/2008/layout/LinedList"/>
    <dgm:cxn modelId="{5701EE22-1FFF-4F57-B925-C29A750C5027}" type="presParOf" srcId="{DD5AE391-4BBE-4F8F-B2C9-3C6CAB8F4689}" destId="{5659B2E4-47F9-4084-BD46-1B717F26C84A}" srcOrd="5" destOrd="0" presId="urn:microsoft.com/office/officeart/2008/layout/LinedList"/>
    <dgm:cxn modelId="{E51A8C69-BE9B-4F90-A805-0E7A23293B45}" type="presParOf" srcId="{5659B2E4-47F9-4084-BD46-1B717F26C84A}" destId="{D90E2C2B-66B3-47F6-9402-A84BEB8A33B3}" srcOrd="0" destOrd="0" presId="urn:microsoft.com/office/officeart/2008/layout/LinedList"/>
    <dgm:cxn modelId="{01673D9D-5839-441D-BDCE-973E99FEE1A5}" type="presParOf" srcId="{5659B2E4-47F9-4084-BD46-1B717F26C84A}" destId="{641C2F9A-1D0D-46EF-8E07-93E2919F1405}" srcOrd="1" destOrd="0" presId="urn:microsoft.com/office/officeart/2008/layout/LinedList"/>
    <dgm:cxn modelId="{AC35B872-5633-466A-A7B8-C5135232DC9E}" type="presParOf" srcId="{641C2F9A-1D0D-46EF-8E07-93E2919F1405}" destId="{9B9259F0-A795-48BA-93CB-CE1F5519E176}" srcOrd="0" destOrd="0" presId="urn:microsoft.com/office/officeart/2008/layout/LinedList"/>
    <dgm:cxn modelId="{BDC250D6-A5D0-4C17-B41D-9E44539ACF69}" type="presParOf" srcId="{641C2F9A-1D0D-46EF-8E07-93E2919F1405}" destId="{7A0F6F7F-14FB-48C9-A849-2F4CD048EF21}" srcOrd="1" destOrd="0" presId="urn:microsoft.com/office/officeart/2008/layout/LinedList"/>
    <dgm:cxn modelId="{AFC9BB0E-BC1C-447C-96A5-0A1688A818E8}" type="presParOf" srcId="{7A0F6F7F-14FB-48C9-A849-2F4CD048EF21}" destId="{699036E0-9359-4B4F-BA28-37CF760A6944}" srcOrd="0" destOrd="0" presId="urn:microsoft.com/office/officeart/2008/layout/LinedList"/>
    <dgm:cxn modelId="{90BE7F3C-734D-4F30-8B18-D0F6DEEA4B52}" type="presParOf" srcId="{7A0F6F7F-14FB-48C9-A849-2F4CD048EF21}" destId="{53C8EAF4-ABDF-4226-A506-AC97949EA1F0}" srcOrd="1" destOrd="0" presId="urn:microsoft.com/office/officeart/2008/layout/LinedList"/>
    <dgm:cxn modelId="{3DB8B14C-6F2D-4CF8-A88A-E74B8D932C9B}" type="presParOf" srcId="{7A0F6F7F-14FB-48C9-A849-2F4CD048EF21}" destId="{32563566-75E8-4BFD-95AF-585060B99D42}" srcOrd="2" destOrd="0" presId="urn:microsoft.com/office/officeart/2008/layout/LinedList"/>
    <dgm:cxn modelId="{254F5E6E-A39F-4B63-BAAC-C0802B54B5DF}" type="presParOf" srcId="{641C2F9A-1D0D-46EF-8E07-93E2919F1405}" destId="{3033EE55-57D9-4C2A-A24D-79D26EC211DB}" srcOrd="2" destOrd="0" presId="urn:microsoft.com/office/officeart/2008/layout/LinedList"/>
    <dgm:cxn modelId="{74B060B0-5D5A-4029-B196-68260C36612B}" type="presParOf" srcId="{641C2F9A-1D0D-46EF-8E07-93E2919F1405}" destId="{F278D4E1-CAD5-40FA-95AE-AB454238B8A8}" srcOrd="3" destOrd="0" presId="urn:microsoft.com/office/officeart/2008/layout/LinedList"/>
    <dgm:cxn modelId="{F66B93BE-BF59-4B52-9358-3A9CA218A07A}" type="presParOf" srcId="{641C2F9A-1D0D-46EF-8E07-93E2919F1405}" destId="{932AC4C5-DE30-484F-AFE4-B87A929917D1}" srcOrd="4" destOrd="0" presId="urn:microsoft.com/office/officeart/2008/layout/LinedList"/>
    <dgm:cxn modelId="{17D66433-3DAB-4EE4-A2DD-D7708326653D}" type="presParOf" srcId="{932AC4C5-DE30-484F-AFE4-B87A929917D1}" destId="{88D857BB-A83B-4806-88C1-0EB4AD01B79F}" srcOrd="0" destOrd="0" presId="urn:microsoft.com/office/officeart/2008/layout/LinedList"/>
    <dgm:cxn modelId="{C18C7F3B-A99D-4B51-AE61-CF31FF8990EF}" type="presParOf" srcId="{932AC4C5-DE30-484F-AFE4-B87A929917D1}" destId="{9B050F7A-AAA0-41D2-9DBC-7C45F889D410}" srcOrd="1" destOrd="0" presId="urn:microsoft.com/office/officeart/2008/layout/LinedList"/>
    <dgm:cxn modelId="{68D1FAEF-B007-44F7-B273-4A74045B1FD0}" type="presParOf" srcId="{932AC4C5-DE30-484F-AFE4-B87A929917D1}" destId="{A141E473-FFC7-48BA-B341-FC984BBEE89A}" srcOrd="2" destOrd="0" presId="urn:microsoft.com/office/officeart/2008/layout/LinedList"/>
    <dgm:cxn modelId="{CD1A6696-534C-45EB-9BA5-2EB584E62E48}" type="presParOf" srcId="{641C2F9A-1D0D-46EF-8E07-93E2919F1405}" destId="{9E0AEA88-1204-4282-8B5B-4EB5DA9C18CE}" srcOrd="5" destOrd="0" presId="urn:microsoft.com/office/officeart/2008/layout/LinedList"/>
    <dgm:cxn modelId="{29B7D5E8-2B9B-4CEC-8269-E6ECF1B065AC}" type="presParOf" srcId="{641C2F9A-1D0D-46EF-8E07-93E2919F1405}" destId="{06C568AB-1C12-4F55-A43F-3D66E76CA0A3}" srcOrd="6" destOrd="0" presId="urn:microsoft.com/office/officeart/2008/layout/LinedList"/>
    <dgm:cxn modelId="{C1AAF89E-3192-48F5-8E9D-7B6DC25268F5}" type="presParOf" srcId="{DD5AE391-4BBE-4F8F-B2C9-3C6CAB8F4689}" destId="{94F842B4-587A-42EB-A76D-7467AF43C16E}" srcOrd="6" destOrd="0" presId="urn:microsoft.com/office/officeart/2008/layout/LinedList"/>
    <dgm:cxn modelId="{8629DE2C-AFEF-4A1D-8CE0-0205BE1EE45D}" type="presParOf" srcId="{DD5AE391-4BBE-4F8F-B2C9-3C6CAB8F4689}" destId="{CDCDF45A-636E-415D-9D21-6318FEFD12C5}" srcOrd="7" destOrd="0" presId="urn:microsoft.com/office/officeart/2008/layout/LinedList"/>
    <dgm:cxn modelId="{D27E1899-6DF5-40E4-98B8-FBBCC71E2325}" type="presParOf" srcId="{CDCDF45A-636E-415D-9D21-6318FEFD12C5}" destId="{1113D694-935C-4662-B745-6F17400A02C6}" srcOrd="0" destOrd="0" presId="urn:microsoft.com/office/officeart/2008/layout/LinedList"/>
    <dgm:cxn modelId="{48618338-76C2-4462-A18A-9022C6A1CE0E}" type="presParOf" srcId="{CDCDF45A-636E-415D-9D21-6318FEFD12C5}" destId="{84A51440-BE6D-4A14-BCE2-E6D074368CAC}" srcOrd="1" destOrd="0" presId="urn:microsoft.com/office/officeart/2008/layout/LinedList"/>
    <dgm:cxn modelId="{0DD5D0AC-99EF-4385-9ECE-ED82871C8F2D}" type="presParOf" srcId="{84A51440-BE6D-4A14-BCE2-E6D074368CAC}" destId="{2A72CFF7-6230-4A36-AD58-B28756AF06A8}" srcOrd="0" destOrd="0" presId="urn:microsoft.com/office/officeart/2008/layout/LinedList"/>
    <dgm:cxn modelId="{D2A35DCE-B2AC-4DCD-B44F-470DEA656AE5}" type="presParOf" srcId="{84A51440-BE6D-4A14-BCE2-E6D074368CAC}" destId="{BD103328-F41C-4DB1-919B-95A6E10BC1ED}" srcOrd="1" destOrd="0" presId="urn:microsoft.com/office/officeart/2008/layout/LinedList"/>
    <dgm:cxn modelId="{AAF70A1A-790F-4691-B48D-B3622B6888A9}" type="presParOf" srcId="{BD103328-F41C-4DB1-919B-95A6E10BC1ED}" destId="{5C9AAA2E-3C6B-4265-B480-867045FDE631}" srcOrd="0" destOrd="0" presId="urn:microsoft.com/office/officeart/2008/layout/LinedList"/>
    <dgm:cxn modelId="{228ADABD-0AE5-4DCD-ADC8-1848683075B2}" type="presParOf" srcId="{BD103328-F41C-4DB1-919B-95A6E10BC1ED}" destId="{5298C80E-2A11-4FB6-9339-FAA219B20B8B}" srcOrd="1" destOrd="0" presId="urn:microsoft.com/office/officeart/2008/layout/LinedList"/>
    <dgm:cxn modelId="{50F76756-2C3C-4749-838D-A0D8B4DA3345}" type="presParOf" srcId="{BD103328-F41C-4DB1-919B-95A6E10BC1ED}" destId="{D3049643-D95E-4048-B3DA-0133B4BFA59B}" srcOrd="2" destOrd="0" presId="urn:microsoft.com/office/officeart/2008/layout/LinedList"/>
    <dgm:cxn modelId="{D8C44906-F134-4ED0-9E07-027A3CC44F4D}" type="presParOf" srcId="{84A51440-BE6D-4A14-BCE2-E6D074368CAC}" destId="{32CA2EF9-0008-42D5-8168-2C9BFA33946E}" srcOrd="2" destOrd="0" presId="urn:microsoft.com/office/officeart/2008/layout/LinedList"/>
    <dgm:cxn modelId="{FFAA7D2C-7887-4766-818E-14E8A5DA5D06}" type="presParOf" srcId="{84A51440-BE6D-4A14-BCE2-E6D074368CAC}" destId="{CFA5DE02-1E8A-4E0D-8272-590AA22A137B}" srcOrd="3" destOrd="0" presId="urn:microsoft.com/office/officeart/2008/layout/LinedList"/>
    <dgm:cxn modelId="{AE8229D1-5D87-48E0-A267-298717E671F2}" type="presParOf" srcId="{84A51440-BE6D-4A14-BCE2-E6D074368CAC}" destId="{C6EC3C67-0434-47F8-9166-1F7758AA199D}" srcOrd="4" destOrd="0" presId="urn:microsoft.com/office/officeart/2008/layout/LinedList"/>
    <dgm:cxn modelId="{7438FC5A-00EA-44F8-8981-390FDE37F67E}" type="presParOf" srcId="{C6EC3C67-0434-47F8-9166-1F7758AA199D}" destId="{9ACA0F17-E2AB-4BD8-9586-5EC28C3B040B}" srcOrd="0" destOrd="0" presId="urn:microsoft.com/office/officeart/2008/layout/LinedList"/>
    <dgm:cxn modelId="{88266858-E14B-411A-A977-53D61C4248B7}" type="presParOf" srcId="{C6EC3C67-0434-47F8-9166-1F7758AA199D}" destId="{3466C8A3-BC67-40BE-AC0B-5F875C55E144}" srcOrd="1" destOrd="0" presId="urn:microsoft.com/office/officeart/2008/layout/LinedList"/>
    <dgm:cxn modelId="{EEE788A5-9EF1-4F3D-A8F1-62AA5ED4709B}" type="presParOf" srcId="{C6EC3C67-0434-47F8-9166-1F7758AA199D}" destId="{1C2C8128-003B-4BC6-B4CE-10FBE943BE3D}" srcOrd="2" destOrd="0" presId="urn:microsoft.com/office/officeart/2008/layout/LinedList"/>
    <dgm:cxn modelId="{76537D6A-EE4A-4F45-B628-651D5C5DDC8D}" type="presParOf" srcId="{84A51440-BE6D-4A14-BCE2-E6D074368CAC}" destId="{4645C73E-ECA9-41F3-8351-DCDF887365F0}" srcOrd="5" destOrd="0" presId="urn:microsoft.com/office/officeart/2008/layout/LinedList"/>
    <dgm:cxn modelId="{06843FBA-0049-41AA-B740-22EDD104E3BC}" type="presParOf" srcId="{84A51440-BE6D-4A14-BCE2-E6D074368CAC}" destId="{CD50C1EF-8CDE-4565-BF9C-160417BBEC8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DAE891-C8DC-4E27-A790-4C7C66CCB500}">
      <dsp:nvSpPr>
        <dsp:cNvPr id="0" name=""/>
        <dsp:cNvSpPr/>
      </dsp:nvSpPr>
      <dsp:spPr>
        <a:xfrm>
          <a:off x="2376274" y="0"/>
          <a:ext cx="2808312" cy="2808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2600" b="0" kern="1200" dirty="0" err="1" smtClean="0"/>
            <a:t>Spectrum</a:t>
          </a:r>
          <a:r>
            <a:rPr lang="sv-SE" sz="2600" b="0" kern="1200" dirty="0" smtClean="0"/>
            <a:t> </a:t>
          </a:r>
          <a:r>
            <a:rPr lang="sv-SE" sz="2600" b="0" kern="1200" dirty="0" err="1" smtClean="0"/>
            <a:t>Strategy</a:t>
          </a:r>
          <a:r>
            <a:rPr lang="sv-SE" sz="2600" b="0" kern="1200" dirty="0" smtClean="0"/>
            <a:t> - for long term and transparent </a:t>
          </a:r>
          <a:r>
            <a:rPr lang="sv-SE" sz="2600" b="0" kern="1200" dirty="0" err="1" smtClean="0"/>
            <a:t>spectrum</a:t>
          </a:r>
          <a:r>
            <a:rPr lang="sv-SE" sz="2600" b="0" kern="1200" dirty="0" smtClean="0"/>
            <a:t> management</a:t>
          </a:r>
          <a:endParaRPr lang="sv-SE" sz="2600" kern="1200" dirty="0"/>
        </a:p>
      </dsp:txBody>
      <dsp:txXfrm>
        <a:off x="2787542" y="411268"/>
        <a:ext cx="1985776" cy="1985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AEE6E0-476C-4C16-9282-380FA2BA0421}">
      <dsp:nvSpPr>
        <dsp:cNvPr id="0" name=""/>
        <dsp:cNvSpPr/>
      </dsp:nvSpPr>
      <dsp:spPr>
        <a:xfrm>
          <a:off x="331266" y="1"/>
          <a:ext cx="2909089" cy="83691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 dirty="0" smtClean="0"/>
            <a:t>Make </a:t>
          </a:r>
          <a:r>
            <a:rPr lang="sv-SE" sz="1600" kern="1200" dirty="0" err="1" smtClean="0"/>
            <a:t>spectrum</a:t>
          </a:r>
          <a:r>
            <a:rPr lang="sv-SE" sz="1600" kern="1200" dirty="0" smtClean="0"/>
            <a:t> </a:t>
          </a:r>
          <a:r>
            <a:rPr lang="sv-SE" sz="1600" kern="1200" dirty="0" err="1" smtClean="0"/>
            <a:t>available</a:t>
          </a:r>
          <a:endParaRPr lang="sv-SE" sz="1600" kern="1200" dirty="0"/>
        </a:p>
      </dsp:txBody>
      <dsp:txXfrm>
        <a:off x="749726" y="1"/>
        <a:ext cx="2072170" cy="836919"/>
      </dsp:txXfrm>
    </dsp:sp>
    <dsp:sp modelId="{5C292674-4874-4A5A-8926-340E191171D1}">
      <dsp:nvSpPr>
        <dsp:cNvPr id="0" name=""/>
        <dsp:cNvSpPr/>
      </dsp:nvSpPr>
      <dsp:spPr>
        <a:xfrm>
          <a:off x="361144" y="954993"/>
          <a:ext cx="2909089" cy="83691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 dirty="0" err="1" smtClean="0"/>
            <a:t>Use</a:t>
          </a:r>
          <a:r>
            <a:rPr lang="sv-SE" sz="1600" kern="1200" dirty="0" smtClean="0"/>
            <a:t> </a:t>
          </a:r>
          <a:r>
            <a:rPr lang="sv-SE" sz="1600" kern="1200" dirty="0" err="1" smtClean="0"/>
            <a:t>spectrum</a:t>
          </a:r>
          <a:r>
            <a:rPr lang="sv-SE" sz="1600" kern="1200" dirty="0" smtClean="0"/>
            <a:t> </a:t>
          </a:r>
          <a:r>
            <a:rPr lang="sv-SE" sz="1600" kern="1200" dirty="0" err="1" smtClean="0"/>
            <a:t>efficiently</a:t>
          </a:r>
          <a:endParaRPr lang="sv-SE" sz="1600" kern="1200" dirty="0"/>
        </a:p>
      </dsp:txBody>
      <dsp:txXfrm>
        <a:off x="779604" y="954993"/>
        <a:ext cx="2072170" cy="836919"/>
      </dsp:txXfrm>
    </dsp:sp>
    <dsp:sp modelId="{44801B64-5016-47A1-B9A4-FA0B76BBC6C2}">
      <dsp:nvSpPr>
        <dsp:cNvPr id="0" name=""/>
        <dsp:cNvSpPr/>
      </dsp:nvSpPr>
      <dsp:spPr>
        <a:xfrm>
          <a:off x="361144" y="1909081"/>
          <a:ext cx="2909089" cy="83691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10795" rIns="0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Maximise</a:t>
          </a:r>
          <a:r>
            <a:rPr lang="en-US" sz="1700" kern="1200" dirty="0" smtClean="0"/>
            <a:t> the economic </a:t>
          </a:r>
          <a:br>
            <a:rPr lang="en-US" sz="1700" kern="1200" dirty="0" smtClean="0"/>
          </a:br>
          <a:r>
            <a:rPr lang="en-US" sz="1700" kern="1200" dirty="0" smtClean="0"/>
            <a:t>benefit of spectrum </a:t>
          </a:r>
          <a:br>
            <a:rPr lang="en-US" sz="1700" kern="1200" dirty="0" smtClean="0"/>
          </a:br>
          <a:r>
            <a:rPr lang="en-US" sz="1700" kern="1200" dirty="0" smtClean="0"/>
            <a:t>for society</a:t>
          </a:r>
          <a:endParaRPr lang="sv-SE" sz="1700" kern="1200" dirty="0"/>
        </a:p>
      </dsp:txBody>
      <dsp:txXfrm>
        <a:off x="779604" y="1909081"/>
        <a:ext cx="2072170" cy="8369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E43BD5-BBA9-49F4-B246-9B63349AC356}">
      <dsp:nvSpPr>
        <dsp:cNvPr id="0" name=""/>
        <dsp:cNvSpPr/>
      </dsp:nvSpPr>
      <dsp:spPr>
        <a:xfrm>
          <a:off x="686718" y="854"/>
          <a:ext cx="2967302" cy="118692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Give the market better </a:t>
          </a:r>
          <a:br>
            <a:rPr lang="en-US" sz="1600" kern="1200" dirty="0" smtClean="0"/>
          </a:br>
          <a:r>
            <a:rPr lang="en-US" sz="1600" kern="1200" dirty="0" smtClean="0"/>
            <a:t>chances to fulfill the increasing </a:t>
          </a:r>
          <a:br>
            <a:rPr lang="en-US" sz="1600" kern="1200" dirty="0" smtClean="0"/>
          </a:br>
          <a:r>
            <a:rPr lang="en-US" sz="1600" kern="1200" dirty="0" smtClean="0"/>
            <a:t>demand for wireless services </a:t>
          </a:r>
          <a:endParaRPr lang="sv-SE" sz="1600" kern="1200" dirty="0"/>
        </a:p>
      </dsp:txBody>
      <dsp:txXfrm>
        <a:off x="1280179" y="854"/>
        <a:ext cx="1780381" cy="1186921"/>
      </dsp:txXfrm>
    </dsp:sp>
    <dsp:sp modelId="{25D994FD-0B66-48ED-A199-3484F571673D}">
      <dsp:nvSpPr>
        <dsp:cNvPr id="0" name=""/>
        <dsp:cNvSpPr/>
      </dsp:nvSpPr>
      <dsp:spPr>
        <a:xfrm>
          <a:off x="686718" y="1353944"/>
          <a:ext cx="2967302" cy="118692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Meet the needs of society,</a:t>
          </a:r>
          <a:br>
            <a:rPr lang="en-US" sz="1600" kern="1200" dirty="0" smtClean="0"/>
          </a:br>
          <a:r>
            <a:rPr lang="en-US" sz="1600" kern="1200" dirty="0" smtClean="0"/>
            <a:t>e.g. defense and </a:t>
          </a:r>
          <a:br>
            <a:rPr lang="en-US" sz="1600" kern="1200" dirty="0" smtClean="0"/>
          </a:br>
          <a:r>
            <a:rPr lang="en-US" sz="1600" kern="1200" dirty="0" smtClean="0"/>
            <a:t>safety-of-life services</a:t>
          </a:r>
          <a:endParaRPr lang="sv-SE" sz="1600" kern="1200" dirty="0"/>
        </a:p>
      </dsp:txBody>
      <dsp:txXfrm>
        <a:off x="1280179" y="1353944"/>
        <a:ext cx="1780381" cy="118692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F78BA1-833F-4077-8668-5F2C9D05E9A8}">
      <dsp:nvSpPr>
        <dsp:cNvPr id="0" name=""/>
        <dsp:cNvSpPr/>
      </dsp:nvSpPr>
      <dsp:spPr>
        <a:xfrm>
          <a:off x="1720" y="0"/>
          <a:ext cx="1677930" cy="8943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Radio spectrum is a scarce resource </a:t>
          </a:r>
          <a:endParaRPr lang="sv-SE" sz="1400" kern="1200" dirty="0"/>
        </a:p>
      </dsp:txBody>
      <dsp:txXfrm>
        <a:off x="27913" y="26193"/>
        <a:ext cx="1625544" cy="841915"/>
      </dsp:txXfrm>
    </dsp:sp>
    <dsp:sp modelId="{AE4A3AF6-9214-4863-A698-488E922782D2}">
      <dsp:nvSpPr>
        <dsp:cNvPr id="0" name=""/>
        <dsp:cNvSpPr/>
      </dsp:nvSpPr>
      <dsp:spPr>
        <a:xfrm>
          <a:off x="1961543" y="0"/>
          <a:ext cx="1677930" cy="8943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Increased demand </a:t>
          </a:r>
          <a:r>
            <a:rPr lang="en-GB" sz="1400" kern="1200" dirty="0" smtClean="0"/>
            <a:t>for wireless services and spectrum</a:t>
          </a:r>
          <a:endParaRPr lang="sv-SE" sz="1400" kern="1200" dirty="0"/>
        </a:p>
      </dsp:txBody>
      <dsp:txXfrm>
        <a:off x="1987736" y="26193"/>
        <a:ext cx="1625544" cy="841915"/>
      </dsp:txXfrm>
    </dsp:sp>
    <dsp:sp modelId="{86076CB6-19DE-40D3-AE59-075D98B7125F}">
      <dsp:nvSpPr>
        <dsp:cNvPr id="0" name=""/>
        <dsp:cNvSpPr/>
      </dsp:nvSpPr>
      <dsp:spPr>
        <a:xfrm>
          <a:off x="3921366" y="0"/>
          <a:ext cx="1677930" cy="8943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Allocation a result of our heritage </a:t>
          </a:r>
          <a:endParaRPr lang="sv-SE" sz="1400" kern="1200"/>
        </a:p>
      </dsp:txBody>
      <dsp:txXfrm>
        <a:off x="3947559" y="26193"/>
        <a:ext cx="1625544" cy="841915"/>
      </dsp:txXfrm>
    </dsp:sp>
    <dsp:sp modelId="{C7BC7EDB-3576-4C96-BA8C-61CF599D69F4}">
      <dsp:nvSpPr>
        <dsp:cNvPr id="0" name=""/>
        <dsp:cNvSpPr/>
      </dsp:nvSpPr>
      <dsp:spPr>
        <a:xfrm>
          <a:off x="5881189" y="0"/>
          <a:ext cx="1677930" cy="89430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Technical development – will not solve all problems</a:t>
          </a:r>
          <a:endParaRPr lang="sv-SE" sz="1400" kern="1200"/>
        </a:p>
      </dsp:txBody>
      <dsp:txXfrm>
        <a:off x="5907382" y="26193"/>
        <a:ext cx="1625544" cy="8419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496E5-8A69-4F4B-99B2-BA8BD08B2786}">
      <dsp:nvSpPr>
        <dsp:cNvPr id="0" name=""/>
        <dsp:cNvSpPr/>
      </dsp:nvSpPr>
      <dsp:spPr>
        <a:xfrm>
          <a:off x="1880" y="0"/>
          <a:ext cx="1970937" cy="36004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Allocations; use determined by ITU that has to be protected at the country border </a:t>
          </a:r>
          <a:endParaRPr lang="en-GB" sz="1800" kern="1200" noProof="0" dirty="0"/>
        </a:p>
      </dsp:txBody>
      <dsp:txXfrm>
        <a:off x="1880" y="1440160"/>
        <a:ext cx="1970937" cy="1440160"/>
      </dsp:txXfrm>
    </dsp:sp>
    <dsp:sp modelId="{29B8C41F-3268-47DC-9A93-3BD33B90A937}">
      <dsp:nvSpPr>
        <dsp:cNvPr id="0" name=""/>
        <dsp:cNvSpPr/>
      </dsp:nvSpPr>
      <dsp:spPr>
        <a:xfrm>
          <a:off x="338624" y="156538"/>
          <a:ext cx="1297449" cy="131790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10F988-730F-478A-8D7A-2A3521FB99FD}">
      <dsp:nvSpPr>
        <dsp:cNvPr id="0" name=""/>
        <dsp:cNvSpPr/>
      </dsp:nvSpPr>
      <dsp:spPr>
        <a:xfrm>
          <a:off x="2031946" y="0"/>
          <a:ext cx="1970937" cy="36004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/>
            <a:t>Decisions or guidelines for harmonised usage (EU-Commission and CEPT*)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*European Conference of Postal and Telecommunications Administrations </a:t>
          </a:r>
          <a:endParaRPr lang="en-GB" sz="1100" kern="1200" noProof="0" dirty="0"/>
        </a:p>
      </dsp:txBody>
      <dsp:txXfrm>
        <a:off x="2031946" y="1440160"/>
        <a:ext cx="1970937" cy="1440160"/>
      </dsp:txXfrm>
    </dsp:sp>
    <dsp:sp modelId="{CB547E39-A9F9-48B6-85FF-E954132028A5}">
      <dsp:nvSpPr>
        <dsp:cNvPr id="0" name=""/>
        <dsp:cNvSpPr/>
      </dsp:nvSpPr>
      <dsp:spPr>
        <a:xfrm>
          <a:off x="2417948" y="216024"/>
          <a:ext cx="1198933" cy="119893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6FC2F1-1541-4432-B3FF-89E2EE8CABCF}">
      <dsp:nvSpPr>
        <dsp:cNvPr id="0" name=""/>
        <dsp:cNvSpPr/>
      </dsp:nvSpPr>
      <dsp:spPr>
        <a:xfrm>
          <a:off x="4032448" y="0"/>
          <a:ext cx="1970937" cy="36004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/>
            <a:t>Standardisation of equipment is based on allocations, decisions and future usage (ETSI*)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noProof="0" dirty="0" smtClean="0"/>
            <a:t> </a:t>
          </a:r>
          <a:r>
            <a:rPr lang="en-GB" sz="1100" kern="1200" noProof="0" dirty="0" smtClean="0"/>
            <a:t>*</a:t>
          </a:r>
          <a:r>
            <a:rPr lang="sv-SE" sz="1100" kern="1200" dirty="0" err="1" smtClean="0"/>
            <a:t>European</a:t>
          </a:r>
          <a:r>
            <a:rPr lang="sv-SE" sz="1100" kern="1200" dirty="0" smtClean="0"/>
            <a:t> Telecommunications Standards </a:t>
          </a:r>
          <a:r>
            <a:rPr lang="sv-SE" sz="1100" kern="1200" dirty="0" err="1" smtClean="0"/>
            <a:t>Institute</a:t>
          </a:r>
          <a:endParaRPr lang="en-GB" sz="1100" kern="1200" noProof="0" dirty="0"/>
        </a:p>
      </dsp:txBody>
      <dsp:txXfrm>
        <a:off x="4032448" y="1440160"/>
        <a:ext cx="1970937" cy="1440160"/>
      </dsp:txXfrm>
    </dsp:sp>
    <dsp:sp modelId="{D0994098-8627-4194-9301-CAC31DAF0134}">
      <dsp:nvSpPr>
        <dsp:cNvPr id="0" name=""/>
        <dsp:cNvSpPr/>
      </dsp:nvSpPr>
      <dsp:spPr>
        <a:xfrm>
          <a:off x="4448014" y="216024"/>
          <a:ext cx="1198933" cy="1198933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80763F-1207-47E2-8F37-0EA7AA460224}">
      <dsp:nvSpPr>
        <dsp:cNvPr id="0" name=""/>
        <dsp:cNvSpPr/>
      </dsp:nvSpPr>
      <dsp:spPr>
        <a:xfrm>
          <a:off x="6092077" y="0"/>
          <a:ext cx="1970937" cy="36004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National decision on use/assignment, technical conditions etc. </a:t>
          </a:r>
          <a:endParaRPr lang="en-GB" sz="1800" kern="1200" noProof="0" dirty="0"/>
        </a:p>
      </dsp:txBody>
      <dsp:txXfrm>
        <a:off x="6092077" y="1440160"/>
        <a:ext cx="1970937" cy="1440160"/>
      </dsp:txXfrm>
    </dsp:sp>
    <dsp:sp modelId="{AEF55C9D-2FAB-42C4-8AFB-236C7D57F693}">
      <dsp:nvSpPr>
        <dsp:cNvPr id="0" name=""/>
        <dsp:cNvSpPr/>
      </dsp:nvSpPr>
      <dsp:spPr>
        <a:xfrm>
          <a:off x="6478080" y="216024"/>
          <a:ext cx="1198933" cy="1198933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32F430-6E72-4226-B51A-AE8198C81CCC}">
      <dsp:nvSpPr>
        <dsp:cNvPr id="0" name=""/>
        <dsp:cNvSpPr/>
      </dsp:nvSpPr>
      <dsp:spPr>
        <a:xfrm>
          <a:off x="360065" y="3060340"/>
          <a:ext cx="7419704" cy="540060"/>
        </a:xfrm>
        <a:prstGeom prst="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BA3305-E577-45AB-8D32-BFE1C6A4F94C}">
      <dsp:nvSpPr>
        <dsp:cNvPr id="0" name=""/>
        <dsp:cNvSpPr/>
      </dsp:nvSpPr>
      <dsp:spPr>
        <a:xfrm>
          <a:off x="1656020" y="162882"/>
          <a:ext cx="3574651" cy="3575053"/>
        </a:xfrm>
        <a:prstGeom prst="ellipse">
          <a:avLst/>
        </a:prstGeom>
        <a:gradFill rotWithShape="0">
          <a:gsLst>
            <a:gs pos="0">
              <a:schemeClr val="accent3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2800" kern="1200" dirty="0" smtClean="0"/>
            <a:t>WRC-15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2800" kern="1200" dirty="0" smtClean="0"/>
            <a:t> 2-27 nov 2015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2800" kern="1200" dirty="0" smtClean="0"/>
            <a:t> Geneve </a:t>
          </a:r>
          <a:endParaRPr lang="sv-SE" sz="2800" kern="1200" dirty="0"/>
        </a:p>
      </dsp:txBody>
      <dsp:txXfrm>
        <a:off x="2179516" y="686436"/>
        <a:ext cx="2527659" cy="2527945"/>
      </dsp:txXfrm>
    </dsp:sp>
    <dsp:sp modelId="{AC3D2456-5CC6-4506-AA58-954258A7B4B8}">
      <dsp:nvSpPr>
        <dsp:cNvPr id="0" name=""/>
        <dsp:cNvSpPr/>
      </dsp:nvSpPr>
      <dsp:spPr>
        <a:xfrm>
          <a:off x="3695955" y="0"/>
          <a:ext cx="397427" cy="397599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12B50C-A243-49D6-B165-CF24CF5E7F4B}">
      <dsp:nvSpPr>
        <dsp:cNvPr id="0" name=""/>
        <dsp:cNvSpPr/>
      </dsp:nvSpPr>
      <dsp:spPr>
        <a:xfrm>
          <a:off x="2755180" y="3472312"/>
          <a:ext cx="288171" cy="288176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2857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78A895-3A33-4529-9E03-3D6B26CAF0BD}">
      <dsp:nvSpPr>
        <dsp:cNvPr id="0" name=""/>
        <dsp:cNvSpPr/>
      </dsp:nvSpPr>
      <dsp:spPr>
        <a:xfrm>
          <a:off x="5460916" y="1613785"/>
          <a:ext cx="288171" cy="288176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5714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5714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5714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35340C-5BD2-446A-B490-F881C0A60A13}">
      <dsp:nvSpPr>
        <dsp:cNvPr id="0" name=""/>
        <dsp:cNvSpPr/>
      </dsp:nvSpPr>
      <dsp:spPr>
        <a:xfrm>
          <a:off x="4083850" y="3778864"/>
          <a:ext cx="397427" cy="397599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8571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8571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8571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51D969-74EF-440A-8179-0481168CDD68}">
      <dsp:nvSpPr>
        <dsp:cNvPr id="0" name=""/>
        <dsp:cNvSpPr/>
      </dsp:nvSpPr>
      <dsp:spPr>
        <a:xfrm>
          <a:off x="2835838" y="565075"/>
          <a:ext cx="288171" cy="288176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1429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11429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1429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99C909-32F0-4E56-9645-922732444251}">
      <dsp:nvSpPr>
        <dsp:cNvPr id="0" name=""/>
        <dsp:cNvSpPr/>
      </dsp:nvSpPr>
      <dsp:spPr>
        <a:xfrm>
          <a:off x="1928794" y="2213525"/>
          <a:ext cx="288171" cy="288176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4286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14286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4286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707D19-4714-4C6C-8DFE-793869A971C2}">
      <dsp:nvSpPr>
        <dsp:cNvPr id="0" name=""/>
        <dsp:cNvSpPr/>
      </dsp:nvSpPr>
      <dsp:spPr>
        <a:xfrm>
          <a:off x="538529" y="808145"/>
          <a:ext cx="1453324" cy="1452991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7143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17143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714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2100" kern="1200" smtClean="0"/>
            <a:t>ITU-R</a:t>
          </a:r>
          <a:endParaRPr lang="sv-SE" sz="2100" kern="1200"/>
        </a:p>
      </dsp:txBody>
      <dsp:txXfrm>
        <a:off x="751363" y="1020931"/>
        <a:ext cx="1027656" cy="1027419"/>
      </dsp:txXfrm>
    </dsp:sp>
    <dsp:sp modelId="{38901FBC-4513-401D-9DAC-81DBF2588DD4}">
      <dsp:nvSpPr>
        <dsp:cNvPr id="0" name=""/>
        <dsp:cNvSpPr/>
      </dsp:nvSpPr>
      <dsp:spPr>
        <a:xfrm>
          <a:off x="3294127" y="577604"/>
          <a:ext cx="397427" cy="397599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5C77D8-2194-49CB-B5CB-7BE78AFB38E3}">
      <dsp:nvSpPr>
        <dsp:cNvPr id="0" name=""/>
        <dsp:cNvSpPr/>
      </dsp:nvSpPr>
      <dsp:spPr>
        <a:xfrm>
          <a:off x="675649" y="2687136"/>
          <a:ext cx="718596" cy="718769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2857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22857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285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33D034-E7E0-44FD-A78D-D57BA457E7E9}">
      <dsp:nvSpPr>
        <dsp:cNvPr id="0" name=""/>
        <dsp:cNvSpPr/>
      </dsp:nvSpPr>
      <dsp:spPr>
        <a:xfrm>
          <a:off x="5598036" y="124458"/>
          <a:ext cx="1453324" cy="1452991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5714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25714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5714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2100" kern="1200" dirty="0" smtClean="0"/>
            <a:t>CEPT ECC</a:t>
          </a:r>
          <a:endParaRPr lang="sv-SE" sz="2100" kern="1200" dirty="0"/>
        </a:p>
      </dsp:txBody>
      <dsp:txXfrm>
        <a:off x="5810870" y="337244"/>
        <a:ext cx="1027656" cy="1027419"/>
      </dsp:txXfrm>
    </dsp:sp>
    <dsp:sp modelId="{DA2C07A9-0A7F-4F1B-B9CB-C71A1124CCDC}">
      <dsp:nvSpPr>
        <dsp:cNvPr id="0" name=""/>
        <dsp:cNvSpPr/>
      </dsp:nvSpPr>
      <dsp:spPr>
        <a:xfrm>
          <a:off x="4949099" y="1127645"/>
          <a:ext cx="397427" cy="397599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1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28571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1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023BC8-BD52-44FA-9076-2B9D9A3709BE}">
      <dsp:nvSpPr>
        <dsp:cNvPr id="0" name=""/>
        <dsp:cNvSpPr/>
      </dsp:nvSpPr>
      <dsp:spPr>
        <a:xfrm>
          <a:off x="402143" y="3542476"/>
          <a:ext cx="288171" cy="288176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1429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31429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1429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529B851-02C9-48C2-9A18-B0A052BAF393}">
      <dsp:nvSpPr>
        <dsp:cNvPr id="0" name=""/>
        <dsp:cNvSpPr/>
      </dsp:nvSpPr>
      <dsp:spPr>
        <a:xfrm>
          <a:off x="3273596" y="3132348"/>
          <a:ext cx="288171" cy="288176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4286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34286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4286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3EC0D3-B39B-460B-A972-F734FD69CD9B}">
      <dsp:nvSpPr>
        <dsp:cNvPr id="0" name=""/>
        <dsp:cNvSpPr/>
      </dsp:nvSpPr>
      <dsp:spPr>
        <a:xfrm>
          <a:off x="6281436" y="2636184"/>
          <a:ext cx="1453324" cy="1452991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7143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37143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714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2100" kern="1200" dirty="0" smtClean="0"/>
            <a:t>PTS, Sweden </a:t>
          </a:r>
          <a:endParaRPr lang="sv-SE" sz="2100" kern="1200" dirty="0"/>
        </a:p>
      </dsp:txBody>
      <dsp:txXfrm>
        <a:off x="6494270" y="2848970"/>
        <a:ext cx="1027656" cy="1027419"/>
      </dsp:txXfrm>
    </dsp:sp>
    <dsp:sp modelId="{4B30AE65-A1B1-48FE-9AC1-CD2A7E99D15F}">
      <dsp:nvSpPr>
        <dsp:cNvPr id="0" name=""/>
        <dsp:cNvSpPr/>
      </dsp:nvSpPr>
      <dsp:spPr>
        <a:xfrm>
          <a:off x="5871542" y="2585231"/>
          <a:ext cx="288171" cy="288176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64439-DB77-40F4-BFE8-7BCF0B1202A0}">
      <dsp:nvSpPr>
        <dsp:cNvPr id="0" name=""/>
        <dsp:cNvSpPr/>
      </dsp:nvSpPr>
      <dsp:spPr>
        <a:xfrm>
          <a:off x="1396792" y="783975"/>
          <a:ext cx="2610852" cy="2512652"/>
        </a:xfrm>
        <a:prstGeom prst="rect">
          <a:avLst/>
        </a:prstGeom>
        <a:solidFill>
          <a:schemeClr val="tx2"/>
        </a:solidFill>
        <a:ln>
          <a:solidFill>
            <a:schemeClr val="tx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i="1" kern="1200" dirty="0" smtClean="0"/>
            <a:t>to consider </a:t>
          </a:r>
          <a:r>
            <a:rPr lang="en-GB" sz="1400" b="1" i="1" kern="1200" dirty="0" smtClean="0">
              <a:solidFill>
                <a:schemeClr val="accent3"/>
              </a:solidFill>
            </a:rPr>
            <a:t>additional spectrum allocations to the mobile service on a primary basis and identification of additional frequency bands for International Mobile Telecommunications (IMT) </a:t>
          </a:r>
          <a:r>
            <a:rPr lang="en-GB" sz="1400" i="1" kern="1200" dirty="0" smtClean="0"/>
            <a:t>and related regulatory provisions, to facilitate the development of terrestrial mobile broadband applications, in accordance with </a:t>
          </a:r>
          <a:r>
            <a:rPr lang="en-GB" sz="1400" b="1" i="1" kern="1200" dirty="0" smtClean="0"/>
            <a:t>Resolution 233 (WRC-12)</a:t>
          </a:r>
          <a:endParaRPr lang="sv-SE" sz="1400" i="1" kern="1200" dirty="0"/>
        </a:p>
      </dsp:txBody>
      <dsp:txXfrm>
        <a:off x="1814528" y="783975"/>
        <a:ext cx="2193116" cy="2512652"/>
      </dsp:txXfrm>
    </dsp:sp>
    <dsp:sp modelId="{758BB4C9-BB7E-4EAD-AD4A-4BC4B787F725}">
      <dsp:nvSpPr>
        <dsp:cNvPr id="0" name=""/>
        <dsp:cNvSpPr/>
      </dsp:nvSpPr>
      <dsp:spPr>
        <a:xfrm>
          <a:off x="4337" y="87748"/>
          <a:ext cx="1442060" cy="14420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3600" kern="1200" dirty="0" smtClean="0"/>
            <a:t>AI 1.1</a:t>
          </a:r>
          <a:endParaRPr lang="sv-SE" sz="3600" kern="1200" dirty="0"/>
        </a:p>
      </dsp:txBody>
      <dsp:txXfrm>
        <a:off x="215522" y="298933"/>
        <a:ext cx="1019690" cy="1019690"/>
      </dsp:txXfrm>
    </dsp:sp>
    <dsp:sp modelId="{1A85DFD9-F8A9-446B-850B-2594407FED7A}">
      <dsp:nvSpPr>
        <dsp:cNvPr id="0" name=""/>
        <dsp:cNvSpPr/>
      </dsp:nvSpPr>
      <dsp:spPr>
        <a:xfrm>
          <a:off x="5449705" y="783975"/>
          <a:ext cx="2610852" cy="2512652"/>
        </a:xfrm>
        <a:prstGeom prst="rect">
          <a:avLst/>
        </a:prstGeom>
        <a:solidFill>
          <a:schemeClr val="tx2"/>
        </a:solidFill>
        <a:ln>
          <a:solidFill>
            <a:schemeClr val="tx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9568" rIns="99568" bIns="99568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i="1" kern="1200" dirty="0" smtClean="0"/>
            <a:t>to examine the results of ITU-R studies, in accordance with </a:t>
          </a:r>
          <a:r>
            <a:rPr lang="en-GB" sz="1400" b="1" i="1" kern="1200" dirty="0" smtClean="0"/>
            <a:t>Resolution 232 (WRC‑12)</a:t>
          </a:r>
          <a:r>
            <a:rPr lang="en-GB" sz="1400" i="1" kern="1200" dirty="0" smtClean="0"/>
            <a:t>, on </a:t>
          </a:r>
          <a:r>
            <a:rPr lang="en-GB" sz="1400" b="1" i="1" kern="1200" dirty="0" smtClean="0">
              <a:solidFill>
                <a:schemeClr val="accent3"/>
              </a:solidFill>
            </a:rPr>
            <a:t>the use of the frequency band 694-790 MHz by the mobile, </a:t>
          </a:r>
          <a:r>
            <a:rPr lang="en-GB" sz="1400" i="1" kern="1200" dirty="0" smtClean="0"/>
            <a:t>except aeronautical mobile, service in Region 1 and take the appropriate measures;</a:t>
          </a:r>
          <a:endParaRPr lang="sv-SE" sz="1400" kern="1200" dirty="0"/>
        </a:p>
      </dsp:txBody>
      <dsp:txXfrm>
        <a:off x="5867442" y="783975"/>
        <a:ext cx="2193116" cy="2512652"/>
      </dsp:txXfrm>
    </dsp:sp>
    <dsp:sp modelId="{F86CA2E8-FF79-48A4-AF57-B4028A68655B}">
      <dsp:nvSpPr>
        <dsp:cNvPr id="0" name=""/>
        <dsp:cNvSpPr/>
      </dsp:nvSpPr>
      <dsp:spPr>
        <a:xfrm>
          <a:off x="4057251" y="87748"/>
          <a:ext cx="1442060" cy="14420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3600" kern="1200" dirty="0" smtClean="0"/>
            <a:t>AI 1.2</a:t>
          </a:r>
          <a:endParaRPr lang="sv-SE" sz="3600" kern="1200" dirty="0"/>
        </a:p>
      </dsp:txBody>
      <dsp:txXfrm>
        <a:off x="4268436" y="298933"/>
        <a:ext cx="1019690" cy="101969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90E8CA-44F6-45A1-A070-58C31F5493DC}">
      <dsp:nvSpPr>
        <dsp:cNvPr id="0" name=""/>
        <dsp:cNvSpPr/>
      </dsp:nvSpPr>
      <dsp:spPr>
        <a:xfrm>
          <a:off x="1476" y="737484"/>
          <a:ext cx="1697251" cy="8486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700" kern="1200" dirty="0" err="1" smtClean="0"/>
            <a:t>Issue</a:t>
          </a:r>
          <a:r>
            <a:rPr lang="sv-SE" sz="1700" kern="1200" dirty="0" smtClean="0"/>
            <a:t> A: </a:t>
          </a:r>
          <a:r>
            <a:rPr lang="sv-SE" sz="1700" kern="1200" dirty="0" err="1" smtClean="0"/>
            <a:t>lower</a:t>
          </a:r>
          <a:r>
            <a:rPr lang="sv-SE" sz="1700" kern="1200" dirty="0" smtClean="0"/>
            <a:t> </a:t>
          </a:r>
          <a:r>
            <a:rPr lang="sv-SE" sz="1700" kern="1200" dirty="0" err="1" smtClean="0"/>
            <a:t>edge</a:t>
          </a:r>
          <a:endParaRPr lang="sv-SE" sz="1700" kern="1200" dirty="0"/>
        </a:p>
      </dsp:txBody>
      <dsp:txXfrm>
        <a:off x="26331" y="762339"/>
        <a:ext cx="1647541" cy="798915"/>
      </dsp:txXfrm>
    </dsp:sp>
    <dsp:sp modelId="{8A4A9D93-12D7-4015-92E7-F17C27E56991}">
      <dsp:nvSpPr>
        <dsp:cNvPr id="0" name=""/>
        <dsp:cNvSpPr/>
      </dsp:nvSpPr>
      <dsp:spPr>
        <a:xfrm>
          <a:off x="171201" y="1586109"/>
          <a:ext cx="169725" cy="636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6469"/>
              </a:lnTo>
              <a:lnTo>
                <a:pt x="169725" y="6364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4AA8E0-3A9F-4546-806F-574D6F333527}">
      <dsp:nvSpPr>
        <dsp:cNvPr id="0" name=""/>
        <dsp:cNvSpPr/>
      </dsp:nvSpPr>
      <dsp:spPr>
        <a:xfrm>
          <a:off x="340926" y="1798266"/>
          <a:ext cx="1357800" cy="8486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smtClean="0"/>
            <a:t>694 MHz</a:t>
          </a:r>
          <a:endParaRPr lang="sv-SE" sz="1500" kern="1200"/>
        </a:p>
      </dsp:txBody>
      <dsp:txXfrm>
        <a:off x="365781" y="1823121"/>
        <a:ext cx="1308090" cy="798915"/>
      </dsp:txXfrm>
    </dsp:sp>
    <dsp:sp modelId="{EB7056D7-D005-4FFC-B495-0270E2445506}">
      <dsp:nvSpPr>
        <dsp:cNvPr id="0" name=""/>
        <dsp:cNvSpPr/>
      </dsp:nvSpPr>
      <dsp:spPr>
        <a:xfrm>
          <a:off x="2123040" y="737484"/>
          <a:ext cx="1697251" cy="8486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700" kern="1200" dirty="0" err="1" smtClean="0"/>
            <a:t>Issue</a:t>
          </a:r>
          <a:r>
            <a:rPr lang="sv-SE" sz="1700" kern="1200" dirty="0" smtClean="0"/>
            <a:t> B: </a:t>
          </a:r>
          <a:r>
            <a:rPr lang="sv-SE" sz="1700" kern="1200" dirty="0" err="1" smtClean="0"/>
            <a:t>Protection</a:t>
          </a:r>
          <a:r>
            <a:rPr lang="sv-SE" sz="1700" kern="1200" dirty="0" smtClean="0"/>
            <a:t> </a:t>
          </a:r>
          <a:r>
            <a:rPr lang="sv-SE" sz="1700" kern="1200" dirty="0" err="1" smtClean="0"/>
            <a:t>of</a:t>
          </a:r>
          <a:r>
            <a:rPr lang="sv-SE" sz="1700" kern="1200" dirty="0" smtClean="0"/>
            <a:t> broadcasting under 694 MHz</a:t>
          </a:r>
          <a:endParaRPr lang="sv-SE" sz="1700" kern="1200" dirty="0"/>
        </a:p>
      </dsp:txBody>
      <dsp:txXfrm>
        <a:off x="2147895" y="762339"/>
        <a:ext cx="1647541" cy="798915"/>
      </dsp:txXfrm>
    </dsp:sp>
    <dsp:sp modelId="{6436EA1F-C749-4D28-A49D-60032E612970}">
      <dsp:nvSpPr>
        <dsp:cNvPr id="0" name=""/>
        <dsp:cNvSpPr/>
      </dsp:nvSpPr>
      <dsp:spPr>
        <a:xfrm>
          <a:off x="2292765" y="1586109"/>
          <a:ext cx="169725" cy="636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6469"/>
              </a:lnTo>
              <a:lnTo>
                <a:pt x="169725" y="6364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A17D40-6E32-404B-8C1E-6F6A72AA2EE9}">
      <dsp:nvSpPr>
        <dsp:cNvPr id="0" name=""/>
        <dsp:cNvSpPr/>
      </dsp:nvSpPr>
      <dsp:spPr>
        <a:xfrm>
          <a:off x="2462490" y="1798266"/>
          <a:ext cx="1357800" cy="8486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GE06 </a:t>
          </a:r>
          <a:r>
            <a:rPr lang="sv-SE" sz="1500" kern="1200" dirty="0" err="1" smtClean="0"/>
            <a:t>applies</a:t>
          </a:r>
          <a:r>
            <a:rPr lang="sv-SE" sz="1500" kern="1200" dirty="0" smtClean="0"/>
            <a:t> </a:t>
          </a:r>
          <a:endParaRPr lang="sv-SE" sz="1500" kern="1200" dirty="0"/>
        </a:p>
      </dsp:txBody>
      <dsp:txXfrm>
        <a:off x="2487345" y="1823121"/>
        <a:ext cx="1308090" cy="798915"/>
      </dsp:txXfrm>
    </dsp:sp>
    <dsp:sp modelId="{F8E87FD8-897D-4E9B-9F86-2FA9B506FAEE}">
      <dsp:nvSpPr>
        <dsp:cNvPr id="0" name=""/>
        <dsp:cNvSpPr/>
      </dsp:nvSpPr>
      <dsp:spPr>
        <a:xfrm>
          <a:off x="4244604" y="737484"/>
          <a:ext cx="1697251" cy="8486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700" kern="1200" dirty="0" err="1" smtClean="0"/>
            <a:t>Issue</a:t>
          </a:r>
          <a:r>
            <a:rPr lang="sv-SE" sz="1700" kern="1200" dirty="0" smtClean="0"/>
            <a:t> C: </a:t>
          </a:r>
          <a:r>
            <a:rPr lang="sv-SE" sz="1700" kern="1200" dirty="0" err="1" smtClean="0"/>
            <a:t>Protection</a:t>
          </a:r>
          <a:r>
            <a:rPr lang="sv-SE" sz="1700" kern="1200" dirty="0" smtClean="0"/>
            <a:t> </a:t>
          </a:r>
          <a:r>
            <a:rPr lang="sv-SE" sz="1700" kern="1200" dirty="0" err="1" smtClean="0"/>
            <a:t>of</a:t>
          </a:r>
          <a:r>
            <a:rPr lang="sv-SE" sz="1700" kern="1200" dirty="0" smtClean="0"/>
            <a:t> ARNS</a:t>
          </a:r>
          <a:endParaRPr lang="sv-SE" sz="1700" kern="1200" dirty="0"/>
        </a:p>
      </dsp:txBody>
      <dsp:txXfrm>
        <a:off x="4269459" y="762339"/>
        <a:ext cx="1647541" cy="798915"/>
      </dsp:txXfrm>
    </dsp:sp>
    <dsp:sp modelId="{19FEA4ED-0D68-48A5-B596-0FF1805558D4}">
      <dsp:nvSpPr>
        <dsp:cNvPr id="0" name=""/>
        <dsp:cNvSpPr/>
      </dsp:nvSpPr>
      <dsp:spPr>
        <a:xfrm>
          <a:off x="4414329" y="1586109"/>
          <a:ext cx="169725" cy="636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6469"/>
              </a:lnTo>
              <a:lnTo>
                <a:pt x="169725" y="6364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40A377-B581-4641-805F-2AA3CF623F13}">
      <dsp:nvSpPr>
        <dsp:cNvPr id="0" name=""/>
        <dsp:cNvSpPr/>
      </dsp:nvSpPr>
      <dsp:spPr>
        <a:xfrm>
          <a:off x="4584054" y="1798266"/>
          <a:ext cx="1357800" cy="8486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err="1" smtClean="0"/>
            <a:t>Method</a:t>
          </a:r>
          <a:r>
            <a:rPr lang="sv-SE" sz="1500" kern="1200" dirty="0" smtClean="0"/>
            <a:t> ”CEPT minus </a:t>
          </a:r>
          <a:r>
            <a:rPr lang="sv-SE" sz="1500" kern="1200" dirty="0" err="1" smtClean="0"/>
            <a:t>Russia</a:t>
          </a:r>
          <a:r>
            <a:rPr lang="sv-SE" sz="1500" kern="1200" dirty="0" smtClean="0"/>
            <a:t>” or </a:t>
          </a:r>
          <a:r>
            <a:rPr lang="sv-SE" sz="1500" kern="1200" dirty="0" err="1" smtClean="0"/>
            <a:t>Method</a:t>
          </a:r>
          <a:r>
            <a:rPr lang="sv-SE" sz="1500" kern="1200" dirty="0" smtClean="0"/>
            <a:t> ”</a:t>
          </a:r>
          <a:r>
            <a:rPr lang="sv-SE" sz="1500" kern="1200" dirty="0" err="1" smtClean="0"/>
            <a:t>Russia</a:t>
          </a:r>
          <a:r>
            <a:rPr lang="sv-SE" sz="1500" kern="1200" dirty="0" smtClean="0"/>
            <a:t>”</a:t>
          </a:r>
          <a:endParaRPr lang="sv-SE" sz="1500" kern="1200" dirty="0"/>
        </a:p>
      </dsp:txBody>
      <dsp:txXfrm>
        <a:off x="4608909" y="1823121"/>
        <a:ext cx="1308090" cy="798915"/>
      </dsp:txXfrm>
    </dsp:sp>
    <dsp:sp modelId="{6E394DBD-79E4-4E2F-8215-94DBE92080D7}">
      <dsp:nvSpPr>
        <dsp:cNvPr id="0" name=""/>
        <dsp:cNvSpPr/>
      </dsp:nvSpPr>
      <dsp:spPr>
        <a:xfrm>
          <a:off x="6366168" y="737484"/>
          <a:ext cx="1697251" cy="8486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700" kern="1200" dirty="0" err="1" smtClean="0"/>
            <a:t>Issue</a:t>
          </a:r>
          <a:r>
            <a:rPr lang="sv-SE" sz="1700" kern="1200" dirty="0" smtClean="0"/>
            <a:t> D: SAB/SAP</a:t>
          </a:r>
          <a:endParaRPr lang="sv-SE" sz="1700" kern="1200" dirty="0"/>
        </a:p>
      </dsp:txBody>
      <dsp:txXfrm>
        <a:off x="6391023" y="762339"/>
        <a:ext cx="1647541" cy="798915"/>
      </dsp:txXfrm>
    </dsp:sp>
    <dsp:sp modelId="{5EF85A29-207A-4EB5-8875-6705F567CE1C}">
      <dsp:nvSpPr>
        <dsp:cNvPr id="0" name=""/>
        <dsp:cNvSpPr/>
      </dsp:nvSpPr>
      <dsp:spPr>
        <a:xfrm>
          <a:off x="6535893" y="1586109"/>
          <a:ext cx="169725" cy="636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6469"/>
              </a:lnTo>
              <a:lnTo>
                <a:pt x="169725" y="63646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708763-E8A7-4CC8-B28D-3F03C409EBEB}">
      <dsp:nvSpPr>
        <dsp:cNvPr id="0" name=""/>
        <dsp:cNvSpPr/>
      </dsp:nvSpPr>
      <dsp:spPr>
        <a:xfrm>
          <a:off x="6705618" y="1798266"/>
          <a:ext cx="1357800" cy="8486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Solutions for SAB/SAP</a:t>
          </a:r>
          <a:endParaRPr lang="sv-SE" sz="1500" kern="1200" dirty="0"/>
        </a:p>
      </dsp:txBody>
      <dsp:txXfrm>
        <a:off x="6730473" y="1823121"/>
        <a:ext cx="1308090" cy="79891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D5BF49-4A33-4DDE-8152-501D39AC904F}">
      <dsp:nvSpPr>
        <dsp:cNvPr id="0" name=""/>
        <dsp:cNvSpPr/>
      </dsp:nvSpPr>
      <dsp:spPr>
        <a:xfrm>
          <a:off x="0" y="0"/>
          <a:ext cx="842493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E3754-C059-4324-B05C-D7D25DBE077A}">
      <dsp:nvSpPr>
        <dsp:cNvPr id="0" name=""/>
        <dsp:cNvSpPr/>
      </dsp:nvSpPr>
      <dsp:spPr>
        <a:xfrm>
          <a:off x="0" y="0"/>
          <a:ext cx="1684987" cy="847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200" kern="1200" dirty="0" smtClean="0"/>
            <a:t>2015</a:t>
          </a:r>
          <a:endParaRPr lang="sv-SE" sz="4200" kern="1200" dirty="0"/>
        </a:p>
      </dsp:txBody>
      <dsp:txXfrm>
        <a:off x="0" y="0"/>
        <a:ext cx="1684987" cy="847222"/>
      </dsp:txXfrm>
    </dsp:sp>
    <dsp:sp modelId="{195E53F5-CC96-489A-BB9E-47C6683F0DFF}">
      <dsp:nvSpPr>
        <dsp:cNvPr id="0" name=""/>
        <dsp:cNvSpPr/>
      </dsp:nvSpPr>
      <dsp:spPr>
        <a:xfrm>
          <a:off x="1811361" y="19691"/>
          <a:ext cx="6613574" cy="39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800" kern="1200" dirty="0" smtClean="0"/>
            <a:t>ECC Decision on </a:t>
          </a:r>
          <a:r>
            <a:rPr lang="sv-SE" sz="1800" kern="1200" dirty="0" err="1" smtClean="0"/>
            <a:t>technical</a:t>
          </a:r>
          <a:r>
            <a:rPr lang="sv-SE" sz="1800" kern="1200" dirty="0" smtClean="0"/>
            <a:t> </a:t>
          </a:r>
          <a:r>
            <a:rPr lang="sv-SE" sz="1800" kern="1200" dirty="0" err="1" smtClean="0"/>
            <a:t>conditions</a:t>
          </a:r>
          <a:r>
            <a:rPr lang="sv-SE" sz="1800" kern="1200" dirty="0" smtClean="0"/>
            <a:t>, EC Decision on harmonisation (?)</a:t>
          </a:r>
          <a:endParaRPr lang="sv-SE" sz="1800" kern="1200" dirty="0"/>
        </a:p>
      </dsp:txBody>
      <dsp:txXfrm>
        <a:off x="1811361" y="19691"/>
        <a:ext cx="6613574" cy="393826"/>
      </dsp:txXfrm>
    </dsp:sp>
    <dsp:sp modelId="{C3B6DF82-6855-4D54-94CA-F34FB8AAB3C7}">
      <dsp:nvSpPr>
        <dsp:cNvPr id="0" name=""/>
        <dsp:cNvSpPr/>
      </dsp:nvSpPr>
      <dsp:spPr>
        <a:xfrm>
          <a:off x="1684987" y="413517"/>
          <a:ext cx="673994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6F1641-D5DF-400C-AE42-D424CD9B4EA6}">
      <dsp:nvSpPr>
        <dsp:cNvPr id="0" name=""/>
        <dsp:cNvSpPr/>
      </dsp:nvSpPr>
      <dsp:spPr>
        <a:xfrm>
          <a:off x="1811361" y="433208"/>
          <a:ext cx="6613574" cy="39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800" kern="1200" dirty="0" smtClean="0"/>
            <a:t>700 MHz </a:t>
          </a:r>
          <a:r>
            <a:rPr lang="sv-SE" sz="1800" kern="1200" dirty="0" err="1" smtClean="0"/>
            <a:t>auctions</a:t>
          </a:r>
          <a:r>
            <a:rPr lang="sv-SE" sz="1800" kern="1200" dirty="0" smtClean="0"/>
            <a:t> in </a:t>
          </a:r>
          <a:r>
            <a:rPr lang="sv-SE" sz="1800" kern="1200" dirty="0" err="1" smtClean="0"/>
            <a:t>Germany</a:t>
          </a:r>
          <a:r>
            <a:rPr lang="sv-SE" sz="1800" kern="1200" dirty="0" smtClean="0"/>
            <a:t> and </a:t>
          </a:r>
          <a:r>
            <a:rPr lang="sv-SE" sz="1800" kern="1200" dirty="0" err="1" smtClean="0"/>
            <a:t>France</a:t>
          </a:r>
          <a:endParaRPr lang="sv-SE" sz="1800" kern="1200" dirty="0"/>
        </a:p>
      </dsp:txBody>
      <dsp:txXfrm>
        <a:off x="1811361" y="433208"/>
        <a:ext cx="6613574" cy="393826"/>
      </dsp:txXfrm>
    </dsp:sp>
    <dsp:sp modelId="{3E8C504F-0A69-4093-9A24-3A07CF405ED4}">
      <dsp:nvSpPr>
        <dsp:cNvPr id="0" name=""/>
        <dsp:cNvSpPr/>
      </dsp:nvSpPr>
      <dsp:spPr>
        <a:xfrm>
          <a:off x="1684987" y="827034"/>
          <a:ext cx="673994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AD3F4F-2188-483A-B2E6-E0CA772562AE}">
      <dsp:nvSpPr>
        <dsp:cNvPr id="0" name=""/>
        <dsp:cNvSpPr/>
      </dsp:nvSpPr>
      <dsp:spPr>
        <a:xfrm>
          <a:off x="0" y="847222"/>
          <a:ext cx="842493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64247F-6A4B-4953-8D18-67E3552DE53E}">
      <dsp:nvSpPr>
        <dsp:cNvPr id="0" name=""/>
        <dsp:cNvSpPr/>
      </dsp:nvSpPr>
      <dsp:spPr>
        <a:xfrm>
          <a:off x="0" y="847222"/>
          <a:ext cx="1684987" cy="847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4200" kern="1200" dirty="0" smtClean="0"/>
            <a:t>2016</a:t>
          </a:r>
          <a:endParaRPr lang="sv-SE" sz="4200" kern="1200" dirty="0"/>
        </a:p>
      </dsp:txBody>
      <dsp:txXfrm>
        <a:off x="0" y="847222"/>
        <a:ext cx="1684987" cy="847222"/>
      </dsp:txXfrm>
    </dsp:sp>
    <dsp:sp modelId="{ABB1F17D-B512-4840-8B07-E243D983B912}">
      <dsp:nvSpPr>
        <dsp:cNvPr id="0" name=""/>
        <dsp:cNvSpPr/>
      </dsp:nvSpPr>
      <dsp:spPr>
        <a:xfrm>
          <a:off x="1811361" y="866913"/>
          <a:ext cx="6613574" cy="39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800" kern="1200" dirty="0" smtClean="0"/>
            <a:t>700 MHz </a:t>
          </a:r>
          <a:r>
            <a:rPr lang="sv-SE" sz="1800" kern="1200" dirty="0" err="1" smtClean="0"/>
            <a:t>auction</a:t>
          </a:r>
          <a:r>
            <a:rPr lang="sv-SE" sz="1800" kern="1200" dirty="0" smtClean="0"/>
            <a:t> in Finland</a:t>
          </a:r>
          <a:endParaRPr lang="sv-SE" sz="1800" kern="1200" dirty="0"/>
        </a:p>
      </dsp:txBody>
      <dsp:txXfrm>
        <a:off x="1811361" y="866913"/>
        <a:ext cx="6613574" cy="393826"/>
      </dsp:txXfrm>
    </dsp:sp>
    <dsp:sp modelId="{01F482AD-9C25-4523-96AD-603763894B78}">
      <dsp:nvSpPr>
        <dsp:cNvPr id="0" name=""/>
        <dsp:cNvSpPr/>
      </dsp:nvSpPr>
      <dsp:spPr>
        <a:xfrm>
          <a:off x="1684987" y="1260739"/>
          <a:ext cx="673994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E5DCCB-1158-4069-AB95-14E00CA0916A}">
      <dsp:nvSpPr>
        <dsp:cNvPr id="0" name=""/>
        <dsp:cNvSpPr/>
      </dsp:nvSpPr>
      <dsp:spPr>
        <a:xfrm>
          <a:off x="1811361" y="1280431"/>
          <a:ext cx="6613574" cy="39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800" kern="1200" dirty="0" smtClean="0"/>
            <a:t>700 MHz </a:t>
          </a:r>
          <a:r>
            <a:rPr lang="sv-SE" sz="1800" kern="1200" dirty="0" err="1" smtClean="0"/>
            <a:t>auction</a:t>
          </a:r>
          <a:r>
            <a:rPr lang="sv-SE" sz="1800" kern="1200" dirty="0" smtClean="0"/>
            <a:t> in Sweden (?)</a:t>
          </a:r>
          <a:endParaRPr lang="sv-SE" sz="1800" kern="1200" dirty="0"/>
        </a:p>
      </dsp:txBody>
      <dsp:txXfrm>
        <a:off x="1811361" y="1280431"/>
        <a:ext cx="6613574" cy="393826"/>
      </dsp:txXfrm>
    </dsp:sp>
    <dsp:sp modelId="{E802D37D-BC01-4E95-A989-0FAF2F08A135}">
      <dsp:nvSpPr>
        <dsp:cNvPr id="0" name=""/>
        <dsp:cNvSpPr/>
      </dsp:nvSpPr>
      <dsp:spPr>
        <a:xfrm>
          <a:off x="1684987" y="1674257"/>
          <a:ext cx="673994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9F51BF-8DF7-4E47-812E-56052C986F2F}">
      <dsp:nvSpPr>
        <dsp:cNvPr id="0" name=""/>
        <dsp:cNvSpPr/>
      </dsp:nvSpPr>
      <dsp:spPr>
        <a:xfrm>
          <a:off x="0" y="1694445"/>
          <a:ext cx="842493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0E2C2B-66B3-47F6-9402-A84BEB8A33B3}">
      <dsp:nvSpPr>
        <dsp:cNvPr id="0" name=""/>
        <dsp:cNvSpPr/>
      </dsp:nvSpPr>
      <dsp:spPr>
        <a:xfrm>
          <a:off x="0" y="1694445"/>
          <a:ext cx="1684987" cy="847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4200" kern="1200" dirty="0" smtClean="0"/>
            <a:t>2017</a:t>
          </a:r>
          <a:endParaRPr lang="sv-SE" sz="4200" kern="1200" dirty="0"/>
        </a:p>
      </dsp:txBody>
      <dsp:txXfrm>
        <a:off x="0" y="1694445"/>
        <a:ext cx="1684987" cy="847222"/>
      </dsp:txXfrm>
    </dsp:sp>
    <dsp:sp modelId="{53C8EAF4-ABDF-4226-A506-AC97949EA1F0}">
      <dsp:nvSpPr>
        <dsp:cNvPr id="0" name=""/>
        <dsp:cNvSpPr/>
      </dsp:nvSpPr>
      <dsp:spPr>
        <a:xfrm>
          <a:off x="1811361" y="1714136"/>
          <a:ext cx="6613574" cy="39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800" kern="1200" dirty="0" smtClean="0"/>
            <a:t>No DTT </a:t>
          </a:r>
          <a:r>
            <a:rPr lang="sv-SE" sz="1800" kern="1200" dirty="0" err="1" smtClean="0"/>
            <a:t>above</a:t>
          </a:r>
          <a:r>
            <a:rPr lang="sv-SE" sz="1800" kern="1200" dirty="0" smtClean="0"/>
            <a:t> 694 MHz in Finland and Sweden </a:t>
          </a:r>
          <a:endParaRPr lang="sv-SE" sz="1800" kern="1200" dirty="0"/>
        </a:p>
      </dsp:txBody>
      <dsp:txXfrm>
        <a:off x="1811361" y="1714136"/>
        <a:ext cx="6613574" cy="393826"/>
      </dsp:txXfrm>
    </dsp:sp>
    <dsp:sp modelId="{3033EE55-57D9-4C2A-A24D-79D26EC211DB}">
      <dsp:nvSpPr>
        <dsp:cNvPr id="0" name=""/>
        <dsp:cNvSpPr/>
      </dsp:nvSpPr>
      <dsp:spPr>
        <a:xfrm>
          <a:off x="1684987" y="2107962"/>
          <a:ext cx="673994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050F7A-AAA0-41D2-9DBC-7C45F889D410}">
      <dsp:nvSpPr>
        <dsp:cNvPr id="0" name=""/>
        <dsp:cNvSpPr/>
      </dsp:nvSpPr>
      <dsp:spPr>
        <a:xfrm>
          <a:off x="1811361" y="2127653"/>
          <a:ext cx="6613574" cy="39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800" kern="1200" dirty="0" err="1" smtClean="0"/>
            <a:t>RSPG:s</a:t>
          </a:r>
          <a:r>
            <a:rPr lang="sv-SE" sz="1800" kern="1200" dirty="0" smtClean="0"/>
            <a:t> </a:t>
          </a:r>
          <a:r>
            <a:rPr lang="sv-SE" sz="1800" kern="1200" dirty="0" err="1" smtClean="0"/>
            <a:t>target</a:t>
          </a:r>
          <a:r>
            <a:rPr lang="sv-SE" sz="1800" kern="1200" dirty="0" smtClean="0"/>
            <a:t> </a:t>
          </a:r>
          <a:r>
            <a:rPr lang="sv-SE" sz="1800" kern="1200" dirty="0" err="1" smtClean="0"/>
            <a:t>year</a:t>
          </a:r>
          <a:r>
            <a:rPr lang="sv-SE" sz="1800" kern="1200" dirty="0" smtClean="0"/>
            <a:t> for </a:t>
          </a:r>
          <a:r>
            <a:rPr lang="sv-SE" sz="1800" kern="1200" dirty="0" err="1" smtClean="0"/>
            <a:t>finalisation</a:t>
          </a:r>
          <a:r>
            <a:rPr lang="sv-SE" sz="1800" kern="1200" dirty="0" smtClean="0"/>
            <a:t> </a:t>
          </a:r>
          <a:r>
            <a:rPr lang="sv-SE" sz="1800" kern="1200" dirty="0" err="1" smtClean="0"/>
            <a:t>of</a:t>
          </a:r>
          <a:r>
            <a:rPr lang="sv-SE" sz="1800" kern="1200" dirty="0" smtClean="0"/>
            <a:t> cross-</a:t>
          </a:r>
          <a:r>
            <a:rPr lang="sv-SE" sz="1800" kern="1200" dirty="0" err="1" smtClean="0"/>
            <a:t>border</a:t>
          </a:r>
          <a:r>
            <a:rPr lang="sv-SE" sz="1800" kern="1200" dirty="0" smtClean="0"/>
            <a:t> </a:t>
          </a:r>
          <a:r>
            <a:rPr lang="sv-SE" sz="1800" kern="1200" dirty="0" err="1" smtClean="0"/>
            <a:t>coordination</a:t>
          </a:r>
          <a:r>
            <a:rPr lang="sv-SE" sz="1800" kern="1200" dirty="0" smtClean="0"/>
            <a:t> </a:t>
          </a:r>
          <a:endParaRPr lang="sv-SE" sz="1800" kern="1200" dirty="0"/>
        </a:p>
      </dsp:txBody>
      <dsp:txXfrm>
        <a:off x="1811361" y="2127653"/>
        <a:ext cx="6613574" cy="393826"/>
      </dsp:txXfrm>
    </dsp:sp>
    <dsp:sp modelId="{9E0AEA88-1204-4282-8B5B-4EB5DA9C18CE}">
      <dsp:nvSpPr>
        <dsp:cNvPr id="0" name=""/>
        <dsp:cNvSpPr/>
      </dsp:nvSpPr>
      <dsp:spPr>
        <a:xfrm>
          <a:off x="1684987" y="2521479"/>
          <a:ext cx="673994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F842B4-587A-42EB-A76D-7467AF43C16E}">
      <dsp:nvSpPr>
        <dsp:cNvPr id="0" name=""/>
        <dsp:cNvSpPr/>
      </dsp:nvSpPr>
      <dsp:spPr>
        <a:xfrm>
          <a:off x="0" y="2541667"/>
          <a:ext cx="842493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13D694-935C-4662-B745-6F17400A02C6}">
      <dsp:nvSpPr>
        <dsp:cNvPr id="0" name=""/>
        <dsp:cNvSpPr/>
      </dsp:nvSpPr>
      <dsp:spPr>
        <a:xfrm>
          <a:off x="0" y="2541667"/>
          <a:ext cx="1684987" cy="847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4200" kern="1200" dirty="0" smtClean="0"/>
            <a:t>2020 </a:t>
          </a:r>
          <a:endParaRPr lang="sv-SE" sz="4200" kern="1200" dirty="0"/>
        </a:p>
      </dsp:txBody>
      <dsp:txXfrm>
        <a:off x="0" y="2541667"/>
        <a:ext cx="1684987" cy="847222"/>
      </dsp:txXfrm>
    </dsp:sp>
    <dsp:sp modelId="{5298C80E-2A11-4FB6-9339-FAA219B20B8B}">
      <dsp:nvSpPr>
        <dsp:cNvPr id="0" name=""/>
        <dsp:cNvSpPr/>
      </dsp:nvSpPr>
      <dsp:spPr>
        <a:xfrm>
          <a:off x="1811361" y="2561358"/>
          <a:ext cx="6613574" cy="39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800" kern="1200" dirty="0" err="1" smtClean="0"/>
            <a:t>RSPG:s</a:t>
          </a:r>
          <a:r>
            <a:rPr lang="sv-SE" sz="1800" kern="1200" dirty="0" smtClean="0"/>
            <a:t> </a:t>
          </a:r>
          <a:r>
            <a:rPr lang="sv-SE" sz="1800" kern="1200" dirty="0" err="1" smtClean="0"/>
            <a:t>target</a:t>
          </a:r>
          <a:r>
            <a:rPr lang="sv-SE" sz="1800" kern="1200" dirty="0" smtClean="0"/>
            <a:t> </a:t>
          </a:r>
          <a:r>
            <a:rPr lang="sv-SE" sz="1800" kern="1200" dirty="0" err="1" smtClean="0"/>
            <a:t>year</a:t>
          </a:r>
          <a:r>
            <a:rPr lang="sv-SE" sz="1800" kern="1200" dirty="0" smtClean="0"/>
            <a:t> for </a:t>
          </a:r>
          <a:r>
            <a:rPr lang="sv-SE" sz="1800" kern="1200" dirty="0" err="1" smtClean="0"/>
            <a:t>making</a:t>
          </a:r>
          <a:r>
            <a:rPr lang="sv-SE" sz="1800" kern="1200" dirty="0" smtClean="0"/>
            <a:t> the band </a:t>
          </a:r>
          <a:r>
            <a:rPr lang="sv-SE" sz="1800" kern="1200" dirty="0" err="1" smtClean="0"/>
            <a:t>available</a:t>
          </a:r>
          <a:r>
            <a:rPr lang="sv-SE" sz="1800" kern="1200" dirty="0" smtClean="0"/>
            <a:t> for WBB </a:t>
          </a:r>
          <a:endParaRPr lang="sv-SE" sz="1800" kern="1200" dirty="0"/>
        </a:p>
      </dsp:txBody>
      <dsp:txXfrm>
        <a:off x="1811361" y="2561358"/>
        <a:ext cx="6613574" cy="393826"/>
      </dsp:txXfrm>
    </dsp:sp>
    <dsp:sp modelId="{32CA2EF9-0008-42D5-8168-2C9BFA33946E}">
      <dsp:nvSpPr>
        <dsp:cNvPr id="0" name=""/>
        <dsp:cNvSpPr/>
      </dsp:nvSpPr>
      <dsp:spPr>
        <a:xfrm>
          <a:off x="1684987" y="2955184"/>
          <a:ext cx="673994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66C8A3-BC67-40BE-AC0B-5F875C55E144}">
      <dsp:nvSpPr>
        <dsp:cNvPr id="0" name=""/>
        <dsp:cNvSpPr/>
      </dsp:nvSpPr>
      <dsp:spPr>
        <a:xfrm>
          <a:off x="1811361" y="2974876"/>
          <a:ext cx="6613574" cy="3938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800" kern="1200" dirty="0" smtClean="0"/>
            <a:t>(+ 2 </a:t>
          </a:r>
          <a:r>
            <a:rPr lang="sv-SE" sz="1800" kern="1200" dirty="0" err="1" smtClean="0"/>
            <a:t>years</a:t>
          </a:r>
          <a:r>
            <a:rPr lang="sv-SE" sz="1800" kern="1200" dirty="0" smtClean="0"/>
            <a:t> </a:t>
          </a:r>
          <a:r>
            <a:rPr lang="sv-SE" sz="1800" kern="1200" dirty="0" err="1" smtClean="0"/>
            <a:t>if</a:t>
          </a:r>
          <a:r>
            <a:rPr lang="sv-SE" sz="1800" kern="1200" dirty="0" smtClean="0"/>
            <a:t> </a:t>
          </a:r>
          <a:r>
            <a:rPr lang="sv-SE" sz="1800" kern="1200" dirty="0" err="1" smtClean="0"/>
            <a:t>needed</a:t>
          </a:r>
          <a:r>
            <a:rPr lang="sv-SE" sz="1800" kern="1200" dirty="0" smtClean="0"/>
            <a:t>)</a:t>
          </a:r>
          <a:endParaRPr lang="sv-SE" sz="1800" kern="1200" dirty="0"/>
        </a:p>
      </dsp:txBody>
      <dsp:txXfrm>
        <a:off x="1811361" y="2974876"/>
        <a:ext cx="6613574" cy="393826"/>
      </dsp:txXfrm>
    </dsp:sp>
    <dsp:sp modelId="{4645C73E-ECA9-41F3-8351-DCDF887365F0}">
      <dsp:nvSpPr>
        <dsp:cNvPr id="0" name=""/>
        <dsp:cNvSpPr/>
      </dsp:nvSpPr>
      <dsp:spPr>
        <a:xfrm>
          <a:off x="1684987" y="3368702"/>
          <a:ext cx="6739948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chitecture+Icon">
  <dgm:title val="Layouten Arkitektur"/>
  <dgm:desc val="Kan användas för att illustrera hierarkiska förhållanden som är uppbyggda nerifrån och upp. Den här layouten fungerar bra för att visa arkitekturkomponenter eller -objekt som bygger på andra objekt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image" Target="../media/image26.jpeg"/><Relationship Id="rId5" Type="http://schemas.openxmlformats.org/officeDocument/2006/relationships/image" Target="../media/image30.jpg"/><Relationship Id="rId4" Type="http://schemas.openxmlformats.org/officeDocument/2006/relationships/image" Target="../media/image29.jpe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0.87501</cdr:x>
      <cdr:y>0.01032</cdr:y>
    </cdr:from>
    <cdr:to>
      <cdr:x>1</cdr:x>
      <cdr:y>0.19944</cdr:y>
    </cdr:to>
    <cdr:pic>
      <cdr:nvPicPr>
        <cdr:cNvPr id="2" name="Platshållare för bild 8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l="16810" r="16810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8220157" y="53103"/>
          <a:ext cx="972000" cy="9727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0.87501</cdr:x>
      <cdr:y>0.21404</cdr:y>
    </cdr:from>
    <cdr:to>
      <cdr:x>1</cdr:x>
      <cdr:y>0.40316</cdr:y>
    </cdr:to>
    <cdr:pic>
      <cdr:nvPicPr>
        <cdr:cNvPr id="3" name="Platshållare för bild 10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t="4356" b="4356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8220157" y="1100901"/>
          <a:ext cx="972000" cy="9727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0.87501</cdr:x>
      <cdr:y>0.41775</cdr:y>
    </cdr:from>
    <cdr:to>
      <cdr:x>1</cdr:x>
      <cdr:y>0.60687</cdr:y>
    </cdr:to>
    <cdr:pic>
      <cdr:nvPicPr>
        <cdr:cNvPr id="4" name="Platshållare för bild 11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3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8220157" y="2148699"/>
          <a:ext cx="972000" cy="9727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0.87501</cdr:x>
      <cdr:y>0.62146</cdr:y>
    </cdr:from>
    <cdr:to>
      <cdr:x>1</cdr:x>
      <cdr:y>0.81058</cdr:y>
    </cdr:to>
    <cdr:pic>
      <cdr:nvPicPr>
        <cdr:cNvPr id="5" name="Platshållare för bild 12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4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l="16667" r="16667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8220157" y="3196497"/>
          <a:ext cx="972000" cy="9727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0.87501</cdr:x>
      <cdr:y>0.81088</cdr:y>
    </cdr:from>
    <cdr:to>
      <cdr:x>1</cdr:x>
      <cdr:y>1</cdr:y>
    </cdr:to>
    <cdr:pic>
      <cdr:nvPicPr>
        <cdr:cNvPr id="6" name="Platshållare för bild 13"/>
        <cdr:cNvPicPr>
          <a:picLocks xmlns:a="http://schemas.openxmlformats.org/drawingml/2006/main" noGrp="1" noChangeAspect="1"/>
        </cdr:cNvPicPr>
      </cdr:nvPicPr>
      <cdr:blipFill>
        <a:blip xmlns:a="http://schemas.openxmlformats.org/drawingml/2006/main" xmlns:r="http://schemas.openxmlformats.org/officeDocument/2006/relationships" r:embed="rId5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8220157" y="4244295"/>
          <a:ext cx="972000" cy="9727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>
          <a:outerShdw blurRad="50800" dist="38100" dir="2700000" algn="tl" rotWithShape="0">
            <a:prstClr val="black">
              <a:alpha val="40000"/>
            </a:prstClr>
          </a:outerShdw>
        </a:effectLst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E7FB7-CA6F-4F2E-852F-E8046A0D7ECE}" type="datetimeFigureOut">
              <a:rPr lang="sv-SE" smtClean="0"/>
              <a:t>2015-05-26</a:t>
            </a:fld>
            <a:endParaRPr lang="sv-SE" dirty="0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8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960D8-DAAF-499F-9098-8C3D4CC83E1C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12572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11241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10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8004506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361687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12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17559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13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39477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1A641-7727-49C9-ABDD-E5DBF0C9EDC3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53438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98425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2440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1CF3447-8646-4D5D-9446-E036BF3601B6}" type="datetime1">
              <a:rPr lang="sv-SE" smtClean="0"/>
              <a:pPr/>
              <a:t>2015-05-26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3E3D-5FF5-47A6-A039-6E716C29D63D}" type="slidenum">
              <a:rPr lang="sv-SE" smtClean="0"/>
              <a:pPr/>
              <a:t>4</a:t>
            </a:fld>
            <a:endParaRPr lang="sv-S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8287" cy="3724275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kern="1200" noProof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1CF3447-8646-4D5D-9446-E036BF3601B6}" type="datetime1">
              <a:rPr lang="sv-SE" smtClean="0"/>
              <a:pPr/>
              <a:t>2015-05-26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3E3D-5FF5-47A6-A039-6E716C29D63D}" type="slidenum">
              <a:rPr lang="sv-SE" smtClean="0"/>
              <a:pPr/>
              <a:t>5</a:t>
            </a:fld>
            <a:endParaRPr lang="sv-S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1A641-7727-49C9-ABDD-E5DBF0C9EDC3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82625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7329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75922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960D8-DAAF-499F-9098-8C3D4CC83E1C}" type="slidenum">
              <a:rPr lang="sv-SE" smtClean="0"/>
              <a:t>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41088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395536" y="555526"/>
            <a:ext cx="8352928" cy="1656184"/>
          </a:xfrm>
        </p:spPr>
        <p:txBody>
          <a:bodyPr anchor="b"/>
          <a:lstStyle>
            <a:lvl1pPr>
              <a:lnSpc>
                <a:spcPct val="100000"/>
              </a:lnSpc>
              <a:defRPr sz="44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noProof="0" dirty="0" smtClean="0"/>
              <a:t>Rubrik på din presentation</a:t>
            </a:r>
            <a:endParaRPr lang="en-US" noProof="0" dirty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395536" y="2449966"/>
            <a:ext cx="8352928" cy="1242442"/>
          </a:xfrm>
        </p:spPr>
        <p:txBody>
          <a:bodyPr anchor="ctr"/>
          <a:lstStyle>
            <a:lvl1pPr marL="0" indent="0" algn="ctr">
              <a:buFontTx/>
              <a:buNone/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sv-SE" noProof="0" dirty="0" smtClean="0"/>
              <a:t>Skriv underrubrik här</a:t>
            </a:r>
            <a:endParaRPr lang="en-US" noProof="0" dirty="0" smtClean="0"/>
          </a:p>
        </p:txBody>
      </p:sp>
      <p:sp>
        <p:nvSpPr>
          <p:cNvPr id="8" name="Rektangel 7"/>
          <p:cNvSpPr/>
          <p:nvPr userDrawn="1"/>
        </p:nvSpPr>
        <p:spPr bwMode="auto">
          <a:xfrm>
            <a:off x="-9054" y="4774056"/>
            <a:ext cx="9151464" cy="370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9" name="Bildobjekt 8" descr="PTSlogo_rg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20" y="4808768"/>
            <a:ext cx="491446" cy="256552"/>
          </a:xfrm>
          <a:prstGeom prst="rect">
            <a:avLst/>
          </a:prstGeom>
        </p:spPr>
      </p:pic>
      <p:sp>
        <p:nvSpPr>
          <p:cNvPr id="13" name="Platshållare för text 3"/>
          <p:cNvSpPr txBox="1">
            <a:spLocks/>
          </p:cNvSpPr>
          <p:nvPr userDrawn="1"/>
        </p:nvSpPr>
        <p:spPr>
          <a:xfrm>
            <a:off x="832466" y="4886516"/>
            <a:ext cx="2457699" cy="36004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None/>
              <a:defRPr sz="1600" baseline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v-SE" sz="900" kern="0" dirty="0" smtClea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Post- och telestyrelsen</a:t>
            </a:r>
            <a:endParaRPr lang="sv-SE" sz="9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/innehåll/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8" name="Platshållare för bild 3"/>
          <p:cNvSpPr>
            <a:spLocks noGrp="1"/>
          </p:cNvSpPr>
          <p:nvPr>
            <p:ph type="pic" sz="quarter" idx="17"/>
          </p:nvPr>
        </p:nvSpPr>
        <p:spPr>
          <a:xfrm>
            <a:off x="539552" y="3255287"/>
            <a:ext cx="1836000" cy="14046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10" name="Platshållare för bild 3"/>
          <p:cNvSpPr>
            <a:spLocks noGrp="1"/>
          </p:cNvSpPr>
          <p:nvPr>
            <p:ph type="pic" sz="quarter" idx="18"/>
          </p:nvPr>
        </p:nvSpPr>
        <p:spPr>
          <a:xfrm>
            <a:off x="2591984" y="3255287"/>
            <a:ext cx="1836000" cy="14046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11" name="Platshållare för bild 3"/>
          <p:cNvSpPr>
            <a:spLocks noGrp="1"/>
          </p:cNvSpPr>
          <p:nvPr>
            <p:ph type="pic" sz="quarter" idx="19"/>
          </p:nvPr>
        </p:nvSpPr>
        <p:spPr>
          <a:xfrm>
            <a:off x="4680216" y="3255287"/>
            <a:ext cx="1836000" cy="14046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8064896" cy="1872208"/>
          </a:xfrm>
        </p:spPr>
        <p:txBody>
          <a:bodyPr/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1631481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34520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392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- 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5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7416824" cy="3384376"/>
          </a:xfrm>
        </p:spPr>
        <p:txBody>
          <a:bodyPr/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pic>
        <p:nvPicPr>
          <p:cNvPr id="10" name="Bildobjekt 9" descr="Mast-lil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46618" y="-1"/>
            <a:ext cx="1097383" cy="4770827"/>
          </a:xfrm>
          <a:prstGeom prst="rect">
            <a:avLst/>
          </a:prstGeom>
        </p:spPr>
      </p:pic>
      <p:sp>
        <p:nvSpPr>
          <p:cNvPr id="12" name="Rektangel 11"/>
          <p:cNvSpPr/>
          <p:nvPr userDrawn="1"/>
        </p:nvSpPr>
        <p:spPr bwMode="auto">
          <a:xfrm>
            <a:off x="0" y="4774056"/>
            <a:ext cx="9142410" cy="370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3" name="Bildobjekt 12" descr="PTSlogo_rgb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20" y="4808768"/>
            <a:ext cx="491446" cy="25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65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Rubrik och innehåll - glo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5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7272808" cy="3384376"/>
          </a:xfrm>
        </p:spPr>
        <p:txBody>
          <a:bodyPr/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pic>
        <p:nvPicPr>
          <p:cNvPr id="6" name="Bildobjekt 5" descr="www-glob-2.png"/>
          <p:cNvPicPr>
            <a:picLocks noChangeAspect="1"/>
          </p:cNvPicPr>
          <p:nvPr userDrawn="1"/>
        </p:nvPicPr>
        <p:blipFill>
          <a:blip r:embed="rId2" cstate="print"/>
          <a:srcRect r="44368"/>
          <a:stretch>
            <a:fillRect/>
          </a:stretch>
        </p:blipFill>
        <p:spPr>
          <a:xfrm>
            <a:off x="7883610" y="2726883"/>
            <a:ext cx="1260390" cy="2048476"/>
          </a:xfrm>
          <a:prstGeom prst="rect">
            <a:avLst/>
          </a:prstGeom>
        </p:spPr>
      </p:pic>
      <p:sp>
        <p:nvSpPr>
          <p:cNvPr id="7" name="Rektangel 6"/>
          <p:cNvSpPr/>
          <p:nvPr userDrawn="1"/>
        </p:nvSpPr>
        <p:spPr bwMode="auto">
          <a:xfrm>
            <a:off x="0" y="4774056"/>
            <a:ext cx="9142410" cy="370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8" name="Bildobjekt 7" descr="PTSlogo_rgb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20" y="4808768"/>
            <a:ext cx="491446" cy="25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865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- fi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4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7704856" cy="3384376"/>
          </a:xfrm>
        </p:spPr>
        <p:txBody>
          <a:bodyPr/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pic>
        <p:nvPicPr>
          <p:cNvPr id="5" name="Bildobjekt 4" descr="Fiber.png"/>
          <p:cNvPicPr>
            <a:picLocks noChangeAspect="1"/>
          </p:cNvPicPr>
          <p:nvPr userDrawn="1"/>
        </p:nvPicPr>
        <p:blipFill>
          <a:blip r:embed="rId2" cstate="print"/>
          <a:srcRect r="23930"/>
          <a:stretch>
            <a:fillRect/>
          </a:stretch>
        </p:blipFill>
        <p:spPr>
          <a:xfrm>
            <a:off x="8112332" y="2686570"/>
            <a:ext cx="1031668" cy="2092920"/>
          </a:xfrm>
          <a:prstGeom prst="rect">
            <a:avLst/>
          </a:prstGeom>
        </p:spPr>
      </p:pic>
      <p:sp>
        <p:nvSpPr>
          <p:cNvPr id="7" name="Rektangel 6"/>
          <p:cNvSpPr/>
          <p:nvPr userDrawn="1"/>
        </p:nvSpPr>
        <p:spPr bwMode="auto">
          <a:xfrm>
            <a:off x="0" y="4774056"/>
            <a:ext cx="9142410" cy="370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8" name="Bildobjekt 7" descr="PTSlogo_rgb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20" y="4808768"/>
            <a:ext cx="491446" cy="25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818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ubrik och innehåll - tangentb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8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6408712" cy="3384376"/>
          </a:xfrm>
        </p:spPr>
        <p:txBody>
          <a:bodyPr/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pic>
        <p:nvPicPr>
          <p:cNvPr id="5" name="Bildobjekt 4" descr="Tangen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28942" y="11875"/>
            <a:ext cx="2515187" cy="4762922"/>
          </a:xfrm>
          <a:prstGeom prst="rect">
            <a:avLst/>
          </a:prstGeom>
        </p:spPr>
      </p:pic>
      <p:sp>
        <p:nvSpPr>
          <p:cNvPr id="9" name="Rektangel 8"/>
          <p:cNvSpPr/>
          <p:nvPr userDrawn="1"/>
        </p:nvSpPr>
        <p:spPr bwMode="auto">
          <a:xfrm>
            <a:off x="0" y="4774056"/>
            <a:ext cx="9142410" cy="370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0" name="Bildobjekt 9" descr="PTSlogo_rgb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20" y="4808768"/>
            <a:ext cx="491446" cy="25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69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bakgrund 1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objekt 14" descr="Bakgrund-brevlådor-slut-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76"/>
            <a:ext cx="9144000" cy="4777483"/>
          </a:xfrm>
          <a:prstGeom prst="rect">
            <a:avLst/>
          </a:prstGeom>
        </p:spPr>
      </p:pic>
      <p:sp>
        <p:nvSpPr>
          <p:cNvPr id="9" name="Rektangel 8"/>
          <p:cNvSpPr/>
          <p:nvPr userDrawn="1"/>
        </p:nvSpPr>
        <p:spPr bwMode="auto">
          <a:xfrm>
            <a:off x="251520" y="1995686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10" name="Rektangel 9"/>
          <p:cNvSpPr/>
          <p:nvPr userDrawn="1"/>
        </p:nvSpPr>
        <p:spPr bwMode="auto">
          <a:xfrm>
            <a:off x="2411760" y="1995686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11" name="Rektangel 10"/>
          <p:cNvSpPr/>
          <p:nvPr userDrawn="1"/>
        </p:nvSpPr>
        <p:spPr bwMode="auto">
          <a:xfrm>
            <a:off x="4572000" y="1995686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1" i="0" u="none" strike="noStrike" cap="none" normalizeH="0" baseline="0" dirty="0" smtClean="0">
                <a:ln>
                  <a:noFill/>
                </a:ln>
                <a:effectLst/>
                <a:latin typeface="Tw Cen MT" pitchFamily="34" charset="0"/>
              </a:rPr>
              <a:t> </a:t>
            </a:r>
          </a:p>
        </p:txBody>
      </p:sp>
      <p:sp>
        <p:nvSpPr>
          <p:cNvPr id="12" name="Platshållare för text 8"/>
          <p:cNvSpPr>
            <a:spLocks noGrp="1"/>
          </p:cNvSpPr>
          <p:nvPr>
            <p:ph type="body" sz="quarter" idx="16" hasCustomPrompt="1"/>
          </p:nvPr>
        </p:nvSpPr>
        <p:spPr>
          <a:xfrm>
            <a:off x="251520" y="1995686"/>
            <a:ext cx="1944216" cy="2520280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13" name="Platshållare för text 8"/>
          <p:cNvSpPr>
            <a:spLocks noGrp="1"/>
          </p:cNvSpPr>
          <p:nvPr>
            <p:ph type="body" sz="quarter" idx="17" hasCustomPrompt="1"/>
          </p:nvPr>
        </p:nvSpPr>
        <p:spPr>
          <a:xfrm>
            <a:off x="2411760" y="1995686"/>
            <a:ext cx="1944216" cy="2520280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lang="sv-SE" sz="1800" b="1" baseline="0" dirty="0" smtClean="0">
                <a:solidFill>
                  <a:schemeClr val="bg2"/>
                </a:solidFill>
                <a:latin typeface="Tw Cen MT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14" name="Platshållare för text 8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995686"/>
            <a:ext cx="1944216" cy="2520280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</p:spTree>
    <p:extLst>
      <p:ext uri="{BB962C8B-B14F-4D97-AF65-F5344CB8AC3E}">
        <p14:creationId xmlns:p14="http://schemas.microsoft.com/office/powerpoint/2010/main" val="919875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bakgrund 2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 descr="Bakgrund-bänk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202"/>
            <a:ext cx="9144000" cy="4777483"/>
          </a:xfrm>
          <a:prstGeom prst="rect">
            <a:avLst/>
          </a:prstGeom>
        </p:spPr>
      </p:pic>
      <p:sp>
        <p:nvSpPr>
          <p:cNvPr id="3" name="Rektangel 2"/>
          <p:cNvSpPr/>
          <p:nvPr userDrawn="1"/>
        </p:nvSpPr>
        <p:spPr bwMode="auto">
          <a:xfrm>
            <a:off x="2400874" y="2427734"/>
            <a:ext cx="4032448" cy="2232248"/>
          </a:xfrm>
          <a:prstGeom prst="rect">
            <a:avLst/>
          </a:prstGeom>
          <a:solidFill>
            <a:schemeClr val="tx1">
              <a:alpha val="95000"/>
            </a:scheme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w Cen MT" pitchFamily="34" charset="0"/>
            </a:endParaRPr>
          </a:p>
        </p:txBody>
      </p:sp>
      <p:sp>
        <p:nvSpPr>
          <p:cNvPr id="4" name="Platshållare för text 8"/>
          <p:cNvSpPr>
            <a:spLocks noGrp="1"/>
          </p:cNvSpPr>
          <p:nvPr>
            <p:ph type="body" sz="quarter" idx="16" hasCustomPrompt="1"/>
          </p:nvPr>
        </p:nvSpPr>
        <p:spPr>
          <a:xfrm>
            <a:off x="2402235" y="2427734"/>
            <a:ext cx="4032448" cy="2232248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</p:spTree>
    <p:extLst>
      <p:ext uri="{BB962C8B-B14F-4D97-AF65-F5344CB8AC3E}">
        <p14:creationId xmlns:p14="http://schemas.microsoft.com/office/powerpoint/2010/main" val="264815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bakgrund 3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Bakgrund-flagga-4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10"/>
            <a:ext cx="9144000" cy="4777484"/>
          </a:xfrm>
          <a:prstGeom prst="rect">
            <a:avLst/>
          </a:prstGeom>
        </p:spPr>
      </p:pic>
      <p:sp>
        <p:nvSpPr>
          <p:cNvPr id="11" name="Platshållare för text 8"/>
          <p:cNvSpPr>
            <a:spLocks noGrp="1"/>
          </p:cNvSpPr>
          <p:nvPr>
            <p:ph type="body" sz="quarter" idx="16" hasCustomPrompt="1"/>
          </p:nvPr>
        </p:nvSpPr>
        <p:spPr>
          <a:xfrm>
            <a:off x="4211960" y="483518"/>
            <a:ext cx="4536504" cy="3888432"/>
          </a:xfrm>
        </p:spPr>
        <p:txBody>
          <a:bodyPr anchor="ctr" anchorCtr="1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</p:spTree>
    <p:extLst>
      <p:ext uri="{BB962C8B-B14F-4D97-AF65-F5344CB8AC3E}">
        <p14:creationId xmlns:p14="http://schemas.microsoft.com/office/powerpoint/2010/main" val="1494895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539553" y="1275606"/>
            <a:ext cx="8064896" cy="33843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3287168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bakgrund 4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Bakgrund-hände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88"/>
            <a:ext cx="9144000" cy="4777483"/>
          </a:xfrm>
          <a:prstGeom prst="rect">
            <a:avLst/>
          </a:prstGeom>
        </p:spPr>
      </p:pic>
      <p:sp>
        <p:nvSpPr>
          <p:cNvPr id="3" name="Rektangel 2"/>
          <p:cNvSpPr/>
          <p:nvPr userDrawn="1"/>
        </p:nvSpPr>
        <p:spPr bwMode="auto">
          <a:xfrm>
            <a:off x="2153872" y="411510"/>
            <a:ext cx="4608512" cy="324036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000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4" name="Platshållare för text 8"/>
          <p:cNvSpPr>
            <a:spLocks noGrp="1"/>
          </p:cNvSpPr>
          <p:nvPr>
            <p:ph type="body" sz="quarter" idx="16" hasCustomPrompt="1"/>
          </p:nvPr>
        </p:nvSpPr>
        <p:spPr>
          <a:xfrm>
            <a:off x="2153872" y="411510"/>
            <a:ext cx="4608512" cy="3240360"/>
          </a:xfrm>
        </p:spPr>
        <p:txBody>
          <a:bodyPr anchor="ctr" anchorCtr="1"/>
          <a:lstStyle>
            <a:lvl1pPr marL="0" indent="0" algn="ctr"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</p:spTree>
    <p:extLst>
      <p:ext uri="{BB962C8B-B14F-4D97-AF65-F5344CB8AC3E}">
        <p14:creationId xmlns:p14="http://schemas.microsoft.com/office/powerpoint/2010/main" val="67992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bakgrund 5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Bakgrund-snöstuga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42"/>
            <a:ext cx="9144000" cy="4777483"/>
          </a:xfrm>
          <a:prstGeom prst="rect">
            <a:avLst/>
          </a:prstGeom>
        </p:spPr>
      </p:pic>
      <p:sp>
        <p:nvSpPr>
          <p:cNvPr id="3" name="Rektangel 2"/>
          <p:cNvSpPr/>
          <p:nvPr userDrawn="1"/>
        </p:nvSpPr>
        <p:spPr bwMode="auto">
          <a:xfrm>
            <a:off x="1682732" y="2139702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4" name="Rektangel 3"/>
          <p:cNvSpPr/>
          <p:nvPr userDrawn="1"/>
        </p:nvSpPr>
        <p:spPr bwMode="auto">
          <a:xfrm>
            <a:off x="3842972" y="2139702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5" name="Rektangel 4"/>
          <p:cNvSpPr/>
          <p:nvPr userDrawn="1"/>
        </p:nvSpPr>
        <p:spPr bwMode="auto">
          <a:xfrm>
            <a:off x="6003212" y="2152022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1" i="0" u="none" strike="noStrike" cap="none" normalizeH="0" baseline="0" dirty="0" smtClean="0">
                <a:ln>
                  <a:noFill/>
                </a:ln>
                <a:effectLst/>
                <a:latin typeface="Tw Cen MT" pitchFamily="34" charset="0"/>
              </a:rPr>
              <a:t> </a:t>
            </a:r>
          </a:p>
        </p:txBody>
      </p:sp>
      <p:sp>
        <p:nvSpPr>
          <p:cNvPr id="6" name="Platshållare för text 8"/>
          <p:cNvSpPr>
            <a:spLocks noGrp="1"/>
          </p:cNvSpPr>
          <p:nvPr>
            <p:ph type="body" sz="quarter" idx="16" hasCustomPrompt="1"/>
          </p:nvPr>
        </p:nvSpPr>
        <p:spPr>
          <a:xfrm>
            <a:off x="1682732" y="2139702"/>
            <a:ext cx="1944216" cy="2520280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7" name="Platshållare för text 8"/>
          <p:cNvSpPr>
            <a:spLocks noGrp="1"/>
          </p:cNvSpPr>
          <p:nvPr>
            <p:ph type="body" sz="quarter" idx="17" hasCustomPrompt="1"/>
          </p:nvPr>
        </p:nvSpPr>
        <p:spPr>
          <a:xfrm>
            <a:off x="3842972" y="2140147"/>
            <a:ext cx="1944216" cy="2520280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8" name="Platshållare för text 8"/>
          <p:cNvSpPr>
            <a:spLocks noGrp="1"/>
          </p:cNvSpPr>
          <p:nvPr>
            <p:ph type="body" sz="quarter" idx="18" hasCustomPrompt="1"/>
          </p:nvPr>
        </p:nvSpPr>
        <p:spPr>
          <a:xfrm>
            <a:off x="6003212" y="2139702"/>
            <a:ext cx="1944216" cy="2520280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</p:spTree>
    <p:extLst>
      <p:ext uri="{BB962C8B-B14F-4D97-AF65-F5344CB8AC3E}">
        <p14:creationId xmlns:p14="http://schemas.microsoft.com/office/powerpoint/2010/main" val="1706414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bakgrund 6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 descr="Bakgrund-äng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797"/>
            <a:ext cx="9144000" cy="4777483"/>
          </a:xfrm>
          <a:prstGeom prst="rect">
            <a:avLst/>
          </a:prstGeom>
        </p:spPr>
      </p:pic>
      <p:sp>
        <p:nvSpPr>
          <p:cNvPr id="3" name="Rektangel 2"/>
          <p:cNvSpPr/>
          <p:nvPr userDrawn="1"/>
        </p:nvSpPr>
        <p:spPr bwMode="auto">
          <a:xfrm>
            <a:off x="348036" y="195486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6" name="Platshållare för text 8"/>
          <p:cNvSpPr>
            <a:spLocks noGrp="1"/>
          </p:cNvSpPr>
          <p:nvPr>
            <p:ph type="body" sz="quarter" idx="16" hasCustomPrompt="1"/>
          </p:nvPr>
        </p:nvSpPr>
        <p:spPr>
          <a:xfrm>
            <a:off x="348036" y="195486"/>
            <a:ext cx="1944216" cy="2520280"/>
          </a:xfrm>
        </p:spPr>
        <p:txBody>
          <a:bodyPr tIns="72000" bIns="72000" anchor="t" anchorCtr="0"/>
          <a:lstStyle>
            <a:lvl1pPr marL="0" indent="0" algn="ctr"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12" name="Rektangel 11"/>
          <p:cNvSpPr/>
          <p:nvPr userDrawn="1"/>
        </p:nvSpPr>
        <p:spPr bwMode="auto">
          <a:xfrm>
            <a:off x="2507518" y="195486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13" name="Platshållare för text 8"/>
          <p:cNvSpPr>
            <a:spLocks noGrp="1"/>
          </p:cNvSpPr>
          <p:nvPr>
            <p:ph type="body" sz="quarter" idx="20" hasCustomPrompt="1"/>
          </p:nvPr>
        </p:nvSpPr>
        <p:spPr>
          <a:xfrm>
            <a:off x="2507518" y="195486"/>
            <a:ext cx="1944216" cy="2520280"/>
          </a:xfrm>
        </p:spPr>
        <p:txBody>
          <a:bodyPr tIns="72000" bIns="72000" anchor="t" anchorCtr="0"/>
          <a:lstStyle>
            <a:lvl1pPr marL="0" indent="0" algn="ctr"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14" name="Rektangel 13"/>
          <p:cNvSpPr/>
          <p:nvPr userDrawn="1"/>
        </p:nvSpPr>
        <p:spPr bwMode="auto">
          <a:xfrm>
            <a:off x="4667758" y="195486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15" name="Platshållare för text 8"/>
          <p:cNvSpPr>
            <a:spLocks noGrp="1"/>
          </p:cNvSpPr>
          <p:nvPr>
            <p:ph type="body" sz="quarter" idx="21" hasCustomPrompt="1"/>
          </p:nvPr>
        </p:nvSpPr>
        <p:spPr>
          <a:xfrm>
            <a:off x="4667758" y="195486"/>
            <a:ext cx="1944216" cy="2520280"/>
          </a:xfrm>
        </p:spPr>
        <p:txBody>
          <a:bodyPr tIns="72000" bIns="72000" anchor="t" anchorCtr="0"/>
          <a:lstStyle>
            <a:lvl1pPr marL="0" indent="0" algn="ctr"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16" name="Rektangel 15"/>
          <p:cNvSpPr/>
          <p:nvPr userDrawn="1"/>
        </p:nvSpPr>
        <p:spPr bwMode="auto">
          <a:xfrm>
            <a:off x="6827998" y="195486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17" name="Platshållare för text 8"/>
          <p:cNvSpPr>
            <a:spLocks noGrp="1"/>
          </p:cNvSpPr>
          <p:nvPr>
            <p:ph type="body" sz="quarter" idx="22" hasCustomPrompt="1"/>
          </p:nvPr>
        </p:nvSpPr>
        <p:spPr>
          <a:xfrm>
            <a:off x="6827998" y="195486"/>
            <a:ext cx="1944216" cy="2520280"/>
          </a:xfrm>
        </p:spPr>
        <p:txBody>
          <a:bodyPr tIns="72000" bIns="72000" anchor="t" anchorCtr="0"/>
          <a:lstStyle>
            <a:lvl1pPr marL="0" indent="0" algn="ctr"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</p:spTree>
    <p:extLst>
      <p:ext uri="{BB962C8B-B14F-4D97-AF65-F5344CB8AC3E}">
        <p14:creationId xmlns:p14="http://schemas.microsoft.com/office/powerpoint/2010/main" val="1218765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bakgrund 7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Bakgrund-mast-vinte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647"/>
            <a:ext cx="9144000" cy="4777483"/>
          </a:xfrm>
          <a:prstGeom prst="rect">
            <a:avLst/>
          </a:prstGeom>
        </p:spPr>
      </p:pic>
      <p:sp>
        <p:nvSpPr>
          <p:cNvPr id="10" name="Rektangel 9"/>
          <p:cNvSpPr/>
          <p:nvPr userDrawn="1"/>
        </p:nvSpPr>
        <p:spPr bwMode="auto">
          <a:xfrm>
            <a:off x="323528" y="2067694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11" name="Platshållare för text 8"/>
          <p:cNvSpPr>
            <a:spLocks noGrp="1"/>
          </p:cNvSpPr>
          <p:nvPr>
            <p:ph type="body" sz="quarter" idx="19" hasCustomPrompt="1"/>
          </p:nvPr>
        </p:nvSpPr>
        <p:spPr>
          <a:xfrm>
            <a:off x="323528" y="2067694"/>
            <a:ext cx="1944216" cy="2520280"/>
          </a:xfrm>
        </p:spPr>
        <p:txBody>
          <a:bodyPr tIns="72000" bIns="72000" anchor="t" anchorCtr="0"/>
          <a:lstStyle>
            <a:lvl1pPr marL="0" indent="0" algn="ctr"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12" name="Rektangel 11"/>
          <p:cNvSpPr/>
          <p:nvPr userDrawn="1"/>
        </p:nvSpPr>
        <p:spPr bwMode="auto">
          <a:xfrm>
            <a:off x="2483768" y="2067694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13" name="Platshållare för text 8"/>
          <p:cNvSpPr>
            <a:spLocks noGrp="1"/>
          </p:cNvSpPr>
          <p:nvPr>
            <p:ph type="body" sz="quarter" idx="20" hasCustomPrompt="1"/>
          </p:nvPr>
        </p:nvSpPr>
        <p:spPr>
          <a:xfrm>
            <a:off x="2483768" y="2067694"/>
            <a:ext cx="1944216" cy="2520280"/>
          </a:xfrm>
        </p:spPr>
        <p:txBody>
          <a:bodyPr tIns="72000" bIns="72000" anchor="t" anchorCtr="0"/>
          <a:lstStyle>
            <a:lvl1pPr marL="0" indent="0" algn="ctr"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20" name="Rektangel 19"/>
          <p:cNvSpPr/>
          <p:nvPr userDrawn="1"/>
        </p:nvSpPr>
        <p:spPr bwMode="auto">
          <a:xfrm>
            <a:off x="6888889" y="2067694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21" name="Platshållare för text 8"/>
          <p:cNvSpPr>
            <a:spLocks noGrp="1"/>
          </p:cNvSpPr>
          <p:nvPr>
            <p:ph type="body" sz="quarter" idx="21" hasCustomPrompt="1"/>
          </p:nvPr>
        </p:nvSpPr>
        <p:spPr>
          <a:xfrm>
            <a:off x="6888889" y="2067694"/>
            <a:ext cx="1944216" cy="2520280"/>
          </a:xfrm>
        </p:spPr>
        <p:txBody>
          <a:bodyPr tIns="72000" bIns="72000" anchor="t" anchorCtr="0"/>
          <a:lstStyle>
            <a:lvl1pPr marL="0" indent="0" algn="ctr"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</p:spTree>
    <p:extLst>
      <p:ext uri="{BB962C8B-B14F-4D97-AF65-F5344CB8AC3E}">
        <p14:creationId xmlns:p14="http://schemas.microsoft.com/office/powerpoint/2010/main" val="1218765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bakgrund 8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Bakgrund-lagbok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76"/>
            <a:ext cx="9144000" cy="4777483"/>
          </a:xfrm>
          <a:prstGeom prst="rect">
            <a:avLst/>
          </a:prstGeom>
        </p:spPr>
      </p:pic>
      <p:sp>
        <p:nvSpPr>
          <p:cNvPr id="12" name="Rektangel 11"/>
          <p:cNvSpPr/>
          <p:nvPr userDrawn="1"/>
        </p:nvSpPr>
        <p:spPr bwMode="auto">
          <a:xfrm>
            <a:off x="1619672" y="1923678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13" name="Rektangel 12"/>
          <p:cNvSpPr/>
          <p:nvPr userDrawn="1"/>
        </p:nvSpPr>
        <p:spPr bwMode="auto">
          <a:xfrm>
            <a:off x="3779912" y="1923678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b="1" i="0" u="none" strike="noStrike" cap="none" normalizeH="0" baseline="0" dirty="0" smtClean="0">
              <a:ln>
                <a:noFill/>
              </a:ln>
              <a:effectLst/>
              <a:latin typeface="Tw Cen MT" pitchFamily="34" charset="0"/>
            </a:endParaRPr>
          </a:p>
        </p:txBody>
      </p:sp>
      <p:sp>
        <p:nvSpPr>
          <p:cNvPr id="14" name="Rektangel 13"/>
          <p:cNvSpPr/>
          <p:nvPr userDrawn="1"/>
        </p:nvSpPr>
        <p:spPr bwMode="auto">
          <a:xfrm>
            <a:off x="5940152" y="1935998"/>
            <a:ext cx="1944216" cy="2520280"/>
          </a:xfrm>
          <a:prstGeom prst="rect">
            <a:avLst/>
          </a:prstGeom>
          <a:solidFill>
            <a:srgbClr val="FFFFFF">
              <a:alpha val="95000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1" i="0" u="none" strike="noStrike" cap="none" normalizeH="0" baseline="0" dirty="0" smtClean="0">
                <a:ln>
                  <a:noFill/>
                </a:ln>
                <a:effectLst/>
                <a:latin typeface="Tw Cen MT" pitchFamily="34" charset="0"/>
              </a:rPr>
              <a:t> </a:t>
            </a:r>
          </a:p>
        </p:txBody>
      </p:sp>
      <p:sp>
        <p:nvSpPr>
          <p:cNvPr id="15" name="Platshållare för text 8"/>
          <p:cNvSpPr>
            <a:spLocks noGrp="1"/>
          </p:cNvSpPr>
          <p:nvPr>
            <p:ph type="body" sz="quarter" idx="20" hasCustomPrompt="1"/>
          </p:nvPr>
        </p:nvSpPr>
        <p:spPr>
          <a:xfrm>
            <a:off x="1619672" y="1923678"/>
            <a:ext cx="1944216" cy="2520280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16" name="Platshållare för text 8"/>
          <p:cNvSpPr>
            <a:spLocks noGrp="1"/>
          </p:cNvSpPr>
          <p:nvPr>
            <p:ph type="body" sz="quarter" idx="21" hasCustomPrompt="1"/>
          </p:nvPr>
        </p:nvSpPr>
        <p:spPr>
          <a:xfrm>
            <a:off x="3779912" y="1924123"/>
            <a:ext cx="1944216" cy="2520280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  <p:sp>
        <p:nvSpPr>
          <p:cNvPr id="17" name="Platshållare för text 8"/>
          <p:cNvSpPr>
            <a:spLocks noGrp="1"/>
          </p:cNvSpPr>
          <p:nvPr>
            <p:ph type="body" sz="quarter" idx="22" hasCustomPrompt="1"/>
          </p:nvPr>
        </p:nvSpPr>
        <p:spPr>
          <a:xfrm>
            <a:off x="5940152" y="1923678"/>
            <a:ext cx="1944216" cy="2520280"/>
          </a:xfrm>
        </p:spPr>
        <p:txBody>
          <a:bodyPr tIns="72000" bIns="72000" anchor="t" anchorCtr="0"/>
          <a:lstStyle>
            <a:lvl1pPr marL="0" indent="0" algn="ctr">
              <a:lnSpc>
                <a:spcPts val="2200"/>
              </a:lnSpc>
              <a:buNone/>
              <a:defRPr sz="1800" b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</p:spTree>
    <p:extLst>
      <p:ext uri="{BB962C8B-B14F-4D97-AF65-F5344CB8AC3E}">
        <p14:creationId xmlns:p14="http://schemas.microsoft.com/office/powerpoint/2010/main" val="303156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Bakgrund-helvit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15"/>
            <a:ext cx="9144000" cy="4777483"/>
          </a:xfrm>
          <a:prstGeom prst="rect">
            <a:avLst/>
          </a:prstGeom>
        </p:spPr>
      </p:pic>
      <p:sp>
        <p:nvSpPr>
          <p:cNvPr id="5" name="Rectangle 5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395536" y="555526"/>
            <a:ext cx="8352928" cy="1656184"/>
          </a:xfrm>
        </p:spPr>
        <p:txBody>
          <a:bodyPr anchor="b"/>
          <a:lstStyle>
            <a:lvl1pPr>
              <a:lnSpc>
                <a:spcPct val="100000"/>
              </a:lnSpc>
              <a:defRPr sz="4400" b="1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sv-SE" noProof="0" dirty="0" smtClean="0"/>
              <a:t>Rubrik på din presentation</a:t>
            </a:r>
            <a:endParaRPr lang="en-US" noProof="0" dirty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395536" y="2449966"/>
            <a:ext cx="8352928" cy="1242442"/>
          </a:xfrm>
        </p:spPr>
        <p:txBody>
          <a:bodyPr anchor="ctr"/>
          <a:lstStyle>
            <a:lvl1pPr marL="0" indent="0" algn="ctr">
              <a:buFontTx/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noProof="0" dirty="0" smtClean="0"/>
              <a:t>Skriv underrubrik här</a:t>
            </a:r>
            <a:endParaRPr lang="en-US" noProof="0" dirty="0" smtClean="0"/>
          </a:p>
        </p:txBody>
      </p:sp>
      <p:sp>
        <p:nvSpPr>
          <p:cNvPr id="9" name="Platshållare för text 3"/>
          <p:cNvSpPr txBox="1">
            <a:spLocks/>
          </p:cNvSpPr>
          <p:nvPr userDrawn="1"/>
        </p:nvSpPr>
        <p:spPr>
          <a:xfrm>
            <a:off x="832466" y="4886516"/>
            <a:ext cx="2457699" cy="36004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None/>
              <a:defRPr sz="1600" baseline="0">
                <a:solidFill>
                  <a:schemeClr val="tx1"/>
                </a:solidFill>
                <a:latin typeface="Tw Cen MT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v-SE" sz="900" kern="0" dirty="0" smtClean="0">
                <a:solidFill>
                  <a:schemeClr val="accent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Post- och telestyrelsen</a:t>
            </a:r>
            <a:endParaRPr lang="sv-SE" sz="9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02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Bakgrund-helvit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15"/>
            <a:ext cx="9144000" cy="4777483"/>
          </a:xfrm>
          <a:prstGeom prst="rect">
            <a:avLst/>
          </a:prstGeom>
        </p:spPr>
      </p:pic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7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539553" y="1275606"/>
            <a:ext cx="8064896" cy="3384376"/>
          </a:xfrm>
        </p:spPr>
        <p:txBody>
          <a:bodyPr/>
          <a:lstStyle>
            <a:lvl1pPr>
              <a:buClr>
                <a:schemeClr val="bg2"/>
              </a:buClr>
              <a:defRPr sz="2400"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 sz="20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800">
                <a:solidFill>
                  <a:schemeClr val="bg2"/>
                </a:solidFill>
              </a:defRPr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1340188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- bild i nedre hörn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Bakgrund-helvit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15"/>
            <a:ext cx="9144000" cy="4777483"/>
          </a:xfrm>
          <a:prstGeom prst="rect">
            <a:avLst/>
          </a:prstGeom>
        </p:spPr>
      </p:pic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8064896" cy="2232248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8" name="Platshållare för bild 3"/>
          <p:cNvSpPr>
            <a:spLocks noGrp="1" noChangeAspect="1"/>
          </p:cNvSpPr>
          <p:nvPr>
            <p:ph type="pic" sz="quarter" idx="20"/>
          </p:nvPr>
        </p:nvSpPr>
        <p:spPr>
          <a:xfrm>
            <a:off x="6767909" y="3579862"/>
            <a:ext cx="1836539" cy="1404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2"/>
                </a:solidFill>
              </a:defRPr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802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- två bilder i nedre hörn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Bakgrund-helvit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15"/>
            <a:ext cx="9144000" cy="4777483"/>
          </a:xfrm>
          <a:prstGeom prst="rect">
            <a:avLst/>
          </a:prstGeom>
        </p:spPr>
      </p:pic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541867" y="195486"/>
            <a:ext cx="8060266" cy="1008112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  <a:effectLst/>
              </a:defRPr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11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8064896" cy="2232248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12" name="Platshållare för bild 3"/>
          <p:cNvSpPr>
            <a:spLocks noGrp="1"/>
          </p:cNvSpPr>
          <p:nvPr>
            <p:ph type="pic" sz="quarter" idx="19"/>
          </p:nvPr>
        </p:nvSpPr>
        <p:spPr>
          <a:xfrm>
            <a:off x="4788024" y="3588516"/>
            <a:ext cx="1836000" cy="14046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2"/>
                </a:solidFill>
              </a:defRPr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13" name="Platshållare för bild 3"/>
          <p:cNvSpPr>
            <a:spLocks noGrp="1"/>
          </p:cNvSpPr>
          <p:nvPr>
            <p:ph type="pic" sz="quarter" idx="20"/>
          </p:nvPr>
        </p:nvSpPr>
        <p:spPr>
          <a:xfrm>
            <a:off x="6768448" y="3591586"/>
            <a:ext cx="1836000" cy="14046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bg2"/>
                </a:solidFill>
              </a:defRPr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28746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- bild i marginal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Bakgrund-helvit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15"/>
            <a:ext cx="9144000" cy="4777483"/>
          </a:xfrm>
          <a:prstGeom prst="rect">
            <a:avLst/>
          </a:prstGeom>
        </p:spPr>
      </p:pic>
      <p:sp>
        <p:nvSpPr>
          <p:cNvPr id="9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7272808" cy="10081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11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7272808" cy="3384376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12" name="Platshållare för bild 4"/>
          <p:cNvSpPr>
            <a:spLocks noGrp="1"/>
          </p:cNvSpPr>
          <p:nvPr>
            <p:ph type="pic" sz="quarter" idx="13"/>
          </p:nvPr>
        </p:nvSpPr>
        <p:spPr>
          <a:xfrm>
            <a:off x="8169357" y="2303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aseline="0">
                <a:solidFill>
                  <a:schemeClr val="bg2"/>
                </a:solidFill>
              </a:defRPr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13" name="Platshållare för bild 4"/>
          <p:cNvSpPr>
            <a:spLocks noGrp="1"/>
          </p:cNvSpPr>
          <p:nvPr>
            <p:ph type="pic" sz="quarter" idx="14"/>
          </p:nvPr>
        </p:nvSpPr>
        <p:spPr>
          <a:xfrm>
            <a:off x="8169357" y="1050101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2"/>
                </a:solidFill>
              </a:defRPr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14" name="Platshållare för bild 4"/>
          <p:cNvSpPr>
            <a:spLocks noGrp="1"/>
          </p:cNvSpPr>
          <p:nvPr>
            <p:ph type="pic" sz="quarter" idx="15"/>
          </p:nvPr>
        </p:nvSpPr>
        <p:spPr>
          <a:xfrm>
            <a:off x="8169357" y="2097899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2"/>
                </a:solidFill>
              </a:defRPr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15" name="Platshållare för bild 4"/>
          <p:cNvSpPr>
            <a:spLocks noGrp="1"/>
          </p:cNvSpPr>
          <p:nvPr>
            <p:ph type="pic" sz="quarter" idx="16"/>
          </p:nvPr>
        </p:nvSpPr>
        <p:spPr>
          <a:xfrm>
            <a:off x="8169357" y="3145697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2"/>
                </a:solidFill>
              </a:defRPr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16" name="Platshållare för bild 4"/>
          <p:cNvSpPr>
            <a:spLocks noGrp="1"/>
          </p:cNvSpPr>
          <p:nvPr>
            <p:ph type="pic" sz="quarter" idx="17"/>
          </p:nvPr>
        </p:nvSpPr>
        <p:spPr>
          <a:xfrm>
            <a:off x="8169357" y="4193495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>
                <a:solidFill>
                  <a:schemeClr val="bg2"/>
                </a:solidFill>
              </a:defRPr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41023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- bild i marg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7272808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7272808" cy="3384376"/>
          </a:xfrm>
        </p:spPr>
        <p:txBody>
          <a:bodyPr/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5" name="Platshållare för bild 4"/>
          <p:cNvSpPr>
            <a:spLocks noGrp="1"/>
          </p:cNvSpPr>
          <p:nvPr>
            <p:ph type="pic" sz="quarter" idx="13"/>
          </p:nvPr>
        </p:nvSpPr>
        <p:spPr>
          <a:xfrm>
            <a:off x="8169357" y="2303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aseline="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7" name="Platshållare för bild 4"/>
          <p:cNvSpPr>
            <a:spLocks noGrp="1"/>
          </p:cNvSpPr>
          <p:nvPr>
            <p:ph type="pic" sz="quarter" idx="14"/>
          </p:nvPr>
        </p:nvSpPr>
        <p:spPr>
          <a:xfrm>
            <a:off x="8169357" y="1050101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8" name="Platshållare för bild 4"/>
          <p:cNvSpPr>
            <a:spLocks noGrp="1"/>
          </p:cNvSpPr>
          <p:nvPr>
            <p:ph type="pic" sz="quarter" idx="15"/>
          </p:nvPr>
        </p:nvSpPr>
        <p:spPr>
          <a:xfrm>
            <a:off x="8169357" y="2097899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9" name="Platshållare för bild 4"/>
          <p:cNvSpPr>
            <a:spLocks noGrp="1"/>
          </p:cNvSpPr>
          <p:nvPr>
            <p:ph type="pic" sz="quarter" idx="16"/>
          </p:nvPr>
        </p:nvSpPr>
        <p:spPr>
          <a:xfrm>
            <a:off x="8169357" y="3145697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10" name="Platshållare för bild 4"/>
          <p:cNvSpPr>
            <a:spLocks noGrp="1"/>
          </p:cNvSpPr>
          <p:nvPr>
            <p:ph type="pic" sz="quarter" idx="17"/>
          </p:nvPr>
        </p:nvSpPr>
        <p:spPr>
          <a:xfrm>
            <a:off x="8169357" y="4193495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218036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och bild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Bakgrund-helvit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15"/>
            <a:ext cx="9144000" cy="4777483"/>
          </a:xfrm>
          <a:prstGeom prst="rect">
            <a:avLst/>
          </a:prstGeom>
        </p:spPr>
      </p:pic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7" name="Platshållare för innehåll 2"/>
          <p:cNvSpPr>
            <a:spLocks noGrp="1"/>
          </p:cNvSpPr>
          <p:nvPr>
            <p:ph sz="half" idx="1" hasCustomPrompt="1"/>
          </p:nvPr>
        </p:nvSpPr>
        <p:spPr>
          <a:xfrm>
            <a:off x="539552" y="1275606"/>
            <a:ext cx="4680520" cy="3384376"/>
          </a:xfrm>
        </p:spPr>
        <p:txBody>
          <a:bodyPr/>
          <a:lstStyle>
            <a:lvl1pPr>
              <a:buClr>
                <a:schemeClr val="bg2"/>
              </a:buClr>
              <a:defRPr sz="2200"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 sz="18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600">
                <a:solidFill>
                  <a:schemeClr val="bg2"/>
                </a:solidFill>
              </a:defRPr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8" name="Platshållare för bild 5"/>
          <p:cNvSpPr>
            <a:spLocks noGrp="1"/>
          </p:cNvSpPr>
          <p:nvPr>
            <p:ph type="pic" sz="quarter" idx="10"/>
          </p:nvPr>
        </p:nvSpPr>
        <p:spPr>
          <a:xfrm>
            <a:off x="5436000" y="1274400"/>
            <a:ext cx="3157200" cy="3744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2200">
                <a:solidFill>
                  <a:schemeClr val="bg2"/>
                </a:solidFill>
              </a:defRPr>
            </a:lvl1pPr>
          </a:lstStyle>
          <a:p>
            <a:r>
              <a:rPr lang="sv-SE" dirty="0" smtClean="0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106802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och foto i hörn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4"/>
            <a:ext cx="9144000" cy="4777483"/>
          </a:xfrm>
          <a:prstGeom prst="rect">
            <a:avLst/>
          </a:prstGeom>
        </p:spPr>
      </p:pic>
      <p:sp>
        <p:nvSpPr>
          <p:cNvPr id="5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7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539553" y="1275606"/>
            <a:ext cx="7416823" cy="3384376"/>
          </a:xfrm>
        </p:spPr>
        <p:txBody>
          <a:bodyPr/>
          <a:lstStyle>
            <a:lvl1pPr>
              <a:buClr>
                <a:schemeClr val="bg2"/>
              </a:buClr>
              <a:defRPr sz="2400"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 sz="20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800">
                <a:solidFill>
                  <a:schemeClr val="bg2"/>
                </a:solidFill>
              </a:defRPr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482024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och foto i hörn 2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Bakgrund-vit-konsumentkill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89"/>
            <a:ext cx="9144000" cy="4777483"/>
          </a:xfrm>
          <a:prstGeom prst="rect">
            <a:avLst/>
          </a:prstGeom>
        </p:spPr>
      </p:pic>
      <p:sp>
        <p:nvSpPr>
          <p:cNvPr id="5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8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539553" y="1275606"/>
            <a:ext cx="7416823" cy="3384376"/>
          </a:xfrm>
        </p:spPr>
        <p:txBody>
          <a:bodyPr/>
          <a:lstStyle>
            <a:lvl1pPr>
              <a:buClr>
                <a:schemeClr val="bg2"/>
              </a:buClr>
              <a:defRPr sz="2400"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 sz="20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800">
                <a:solidFill>
                  <a:schemeClr val="bg2"/>
                </a:solidFill>
              </a:defRPr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1402953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och foto i hörn 3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94"/>
            <a:ext cx="9144000" cy="4777483"/>
          </a:xfrm>
          <a:prstGeom prst="rect">
            <a:avLst/>
          </a:prstGeom>
        </p:spPr>
      </p:pic>
      <p:sp>
        <p:nvSpPr>
          <p:cNvPr id="5" name="Rubrik 1"/>
          <p:cNvSpPr>
            <a:spLocks noGrp="1"/>
          </p:cNvSpPr>
          <p:nvPr>
            <p:ph type="title" hasCustomPrompt="1"/>
          </p:nvPr>
        </p:nvSpPr>
        <p:spPr>
          <a:xfrm>
            <a:off x="1115616" y="195486"/>
            <a:ext cx="6912768" cy="10081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8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539553" y="1275606"/>
            <a:ext cx="7488831" cy="3384376"/>
          </a:xfrm>
        </p:spPr>
        <p:txBody>
          <a:bodyPr/>
          <a:lstStyle>
            <a:lvl1pPr>
              <a:buClr>
                <a:schemeClr val="bg2"/>
              </a:buClr>
              <a:defRPr sz="2400"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 sz="2000"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 sz="1800">
                <a:solidFill>
                  <a:schemeClr val="bg2"/>
                </a:solidFill>
              </a:defRPr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1391316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ast rubrik - 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Bakgrund-helvit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15"/>
            <a:ext cx="9144000" cy="4777483"/>
          </a:xfrm>
          <a:prstGeom prst="rect">
            <a:avLst/>
          </a:prstGeom>
        </p:spPr>
      </p:pic>
      <p:sp>
        <p:nvSpPr>
          <p:cNvPr id="6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/>
              </a:defRPr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45284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314900"/>
            <a:ext cx="8229600" cy="3307500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>
          <a:xfrm>
            <a:off x="457200" y="4767263"/>
            <a:ext cx="53340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Footer - add copy here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D2DC7-9628-4B08-97A5-3342205ED9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7171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tobakgrund 3 - textpla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ktangel 4"/>
          <p:cNvSpPr/>
          <p:nvPr userDrawn="1"/>
        </p:nvSpPr>
        <p:spPr bwMode="auto">
          <a:xfrm>
            <a:off x="3862800" y="2696400"/>
            <a:ext cx="4608512" cy="2232248"/>
          </a:xfrm>
          <a:prstGeom prst="rect">
            <a:avLst/>
          </a:prstGeom>
          <a:solidFill>
            <a:srgbClr val="331645">
              <a:alpha val="69804"/>
            </a:srgbClr>
          </a:solidFill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w Cen MT" pitchFamily="34" charset="0"/>
            </a:endParaRPr>
          </a:p>
        </p:txBody>
      </p:sp>
      <p:sp>
        <p:nvSpPr>
          <p:cNvPr id="6" name="Platshållare för text 8"/>
          <p:cNvSpPr>
            <a:spLocks noGrp="1"/>
          </p:cNvSpPr>
          <p:nvPr>
            <p:ph type="body" sz="quarter" idx="16" hasCustomPrompt="1"/>
          </p:nvPr>
        </p:nvSpPr>
        <p:spPr>
          <a:xfrm>
            <a:off x="3862800" y="2696400"/>
            <a:ext cx="4608000" cy="2232248"/>
          </a:xfrm>
        </p:spPr>
        <p:txBody>
          <a:bodyPr anchor="ctr" anchorCtr="1"/>
          <a:lstStyle>
            <a:lvl1pPr marL="0" indent="0" algn="ctr">
              <a:buNone/>
              <a:defRPr sz="1800" b="1" baseline="0"/>
            </a:lvl1pPr>
          </a:lstStyle>
          <a:p>
            <a:pPr lvl="0"/>
            <a:r>
              <a:rPr lang="sv-SE" dirty="0" smtClean="0"/>
              <a:t>Skriv text här</a:t>
            </a:r>
          </a:p>
        </p:txBody>
      </p:sp>
    </p:spTree>
    <p:extLst>
      <p:ext uri="{BB962C8B-B14F-4D97-AF65-F5344CB8AC3E}">
        <p14:creationId xmlns:p14="http://schemas.microsoft.com/office/powerpoint/2010/main" val="1531513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- bild i nedre hö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1867" y="195486"/>
            <a:ext cx="806026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8064896" cy="2232248"/>
          </a:xfrm>
        </p:spPr>
        <p:txBody>
          <a:bodyPr/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6" name="Platshållare för bild 3"/>
          <p:cNvSpPr>
            <a:spLocks noGrp="1" noChangeAspect="1"/>
          </p:cNvSpPr>
          <p:nvPr>
            <p:ph type="pic" sz="quarter" idx="20"/>
          </p:nvPr>
        </p:nvSpPr>
        <p:spPr>
          <a:xfrm>
            <a:off x="6767909" y="3579862"/>
            <a:ext cx="1836539" cy="1404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2612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- två bilder i nedre hö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41867" y="195486"/>
            <a:ext cx="806026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539552" y="1275606"/>
            <a:ext cx="8064896" cy="2232248"/>
          </a:xfrm>
        </p:spPr>
        <p:txBody>
          <a:bodyPr/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8" name="Platshållare för bild 3"/>
          <p:cNvSpPr>
            <a:spLocks noGrp="1"/>
          </p:cNvSpPr>
          <p:nvPr>
            <p:ph type="pic" sz="quarter" idx="19"/>
          </p:nvPr>
        </p:nvSpPr>
        <p:spPr>
          <a:xfrm>
            <a:off x="4788024" y="3588516"/>
            <a:ext cx="1836000" cy="14046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  <p:sp>
        <p:nvSpPr>
          <p:cNvPr id="9" name="Platshållare för bild 3"/>
          <p:cNvSpPr>
            <a:spLocks noGrp="1"/>
          </p:cNvSpPr>
          <p:nvPr>
            <p:ph type="pic" sz="quarter" idx="20"/>
          </p:nvPr>
        </p:nvSpPr>
        <p:spPr>
          <a:xfrm>
            <a:off x="6768448" y="3591586"/>
            <a:ext cx="1836000" cy="140469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09801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60951" y="960556"/>
            <a:ext cx="7644863" cy="864170"/>
          </a:xfrm>
        </p:spPr>
        <p:txBody>
          <a:bodyPr anchor="b">
            <a:normAutofit/>
          </a:bodyPr>
          <a:lstStyle>
            <a:lvl1pPr algn="ctr">
              <a:defRPr sz="3000" b="1" cap="none" baseline="0"/>
            </a:lvl1pPr>
          </a:lstStyle>
          <a:p>
            <a:r>
              <a:rPr lang="sv-SE" dirty="0" smtClean="0"/>
              <a:t>Skriv avsnittsrubrik här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 hasCustomPrompt="1"/>
          </p:nvPr>
        </p:nvSpPr>
        <p:spPr>
          <a:xfrm>
            <a:off x="760951" y="1986670"/>
            <a:ext cx="7644863" cy="801104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Skriv underrubrik här</a:t>
            </a:r>
          </a:p>
        </p:txBody>
      </p:sp>
    </p:spTree>
    <p:extLst>
      <p:ext uri="{BB962C8B-B14F-4D97-AF65-F5344CB8AC3E}">
        <p14:creationId xmlns:p14="http://schemas.microsoft.com/office/powerpoint/2010/main" val="1936847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 hasCustomPrompt="1"/>
          </p:nvPr>
        </p:nvSpPr>
        <p:spPr>
          <a:xfrm>
            <a:off x="539552" y="1275606"/>
            <a:ext cx="3956248" cy="33843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4648200" y="1275606"/>
            <a:ext cx="3956248" cy="33843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</p:spTree>
    <p:extLst>
      <p:ext uri="{BB962C8B-B14F-4D97-AF65-F5344CB8AC3E}">
        <p14:creationId xmlns:p14="http://schemas.microsoft.com/office/powerpoint/2010/main" val="3401044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 och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/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 hasCustomPrompt="1"/>
          </p:nvPr>
        </p:nvSpPr>
        <p:spPr>
          <a:xfrm>
            <a:off x="539552" y="1275606"/>
            <a:ext cx="4680520" cy="338437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6" name="Platshållare för bild 5"/>
          <p:cNvSpPr>
            <a:spLocks noGrp="1"/>
          </p:cNvSpPr>
          <p:nvPr>
            <p:ph type="pic" sz="quarter" idx="10"/>
          </p:nvPr>
        </p:nvSpPr>
        <p:spPr>
          <a:xfrm>
            <a:off x="5436000" y="1274400"/>
            <a:ext cx="3157200" cy="3744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2200"/>
            </a:lvl1pPr>
          </a:lstStyle>
          <a:p>
            <a:r>
              <a:rPr lang="sv-SE" dirty="0" smtClean="0"/>
              <a:t>Klicka på ikonen för att lägga till en bild</a:t>
            </a:r>
          </a:p>
        </p:txBody>
      </p:sp>
    </p:spTree>
    <p:extLst>
      <p:ext uri="{BB962C8B-B14F-4D97-AF65-F5344CB8AC3E}">
        <p14:creationId xmlns:p14="http://schemas.microsoft.com/office/powerpoint/2010/main" val="93625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539552" y="195486"/>
            <a:ext cx="8064896" cy="1008112"/>
          </a:xfrm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Skriv rubrik här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3563889" y="1275606"/>
            <a:ext cx="5040560" cy="331236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6" name="Platshållare för bild 5"/>
          <p:cNvSpPr>
            <a:spLocks noGrp="1"/>
          </p:cNvSpPr>
          <p:nvPr>
            <p:ph type="pic" sz="quarter" idx="10"/>
          </p:nvPr>
        </p:nvSpPr>
        <p:spPr>
          <a:xfrm>
            <a:off x="540000" y="1274400"/>
            <a:ext cx="2793600" cy="3312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2200"/>
            </a:lvl1pPr>
          </a:lstStyle>
          <a:p>
            <a:r>
              <a:rPr lang="sv-SE" dirty="0" smtClean="0"/>
              <a:t>Klicka på ikonen för att lägga till en bild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22338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195485"/>
            <a:ext cx="8064896" cy="993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</a:t>
            </a:r>
            <a:r>
              <a:rPr lang="en-US" dirty="0" err="1" smtClean="0"/>
              <a:t>rubrik</a:t>
            </a:r>
            <a:r>
              <a:rPr lang="en-US" dirty="0" smtClean="0"/>
              <a:t> </a:t>
            </a:r>
            <a:r>
              <a:rPr lang="en-US" dirty="0" err="1" smtClean="0"/>
              <a:t>här</a:t>
            </a:r>
            <a:endParaRPr 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552" y="1275606"/>
            <a:ext cx="806489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err="1" smtClean="0"/>
              <a:t>Skriv</a:t>
            </a:r>
            <a:r>
              <a:rPr lang="en-US" dirty="0" smtClean="0"/>
              <a:t> text </a:t>
            </a:r>
            <a:r>
              <a:rPr lang="en-US" dirty="0" err="1" smtClean="0"/>
              <a:t>här</a:t>
            </a:r>
            <a:endParaRPr lang="en-US" dirty="0" smtClean="0"/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</p:txBody>
      </p:sp>
      <p:sp>
        <p:nvSpPr>
          <p:cNvPr id="9" name="Rektangel 8"/>
          <p:cNvSpPr/>
          <p:nvPr userDrawn="1"/>
        </p:nvSpPr>
        <p:spPr bwMode="auto">
          <a:xfrm>
            <a:off x="0" y="4774056"/>
            <a:ext cx="9142410" cy="37080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0" name="Bildobjekt 9" descr="PTSlogo_rgb.png"/>
          <p:cNvPicPr>
            <a:picLocks noChangeAspect="1"/>
          </p:cNvPicPr>
          <p:nvPr userDrawn="1"/>
        </p:nvPicPr>
        <p:blipFill>
          <a:blip r:embed="rId3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20" y="4808768"/>
            <a:ext cx="491446" cy="256552"/>
          </a:xfrm>
          <a:prstGeom prst="rect">
            <a:avLst/>
          </a:prstGeom>
        </p:spPr>
      </p:pic>
      <p:pic>
        <p:nvPicPr>
          <p:cNvPr id="7" name="Bildobjekt 6"/>
          <p:cNvPicPr>
            <a:picLocks noChangeAspect="1"/>
          </p:cNvPicPr>
          <p:nvPr userDrawn="1"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47" y="1843"/>
            <a:ext cx="2755164" cy="3120894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8" r:id="rId10"/>
    <p:sldLayoutId id="2147483697" r:id="rId11"/>
    <p:sldLayoutId id="2147483701" r:id="rId12"/>
    <p:sldLayoutId id="2147483682" r:id="rId13"/>
    <p:sldLayoutId id="2147483714" r:id="rId14"/>
    <p:sldLayoutId id="2147483673" r:id="rId15"/>
    <p:sldLayoutId id="2147483684" r:id="rId16"/>
    <p:sldLayoutId id="2147483700" r:id="rId17"/>
    <p:sldLayoutId id="2147483702" r:id="rId18"/>
    <p:sldLayoutId id="2147483703" r:id="rId19"/>
    <p:sldLayoutId id="2147483704" r:id="rId20"/>
    <p:sldLayoutId id="2147483705" r:id="rId21"/>
    <p:sldLayoutId id="2147483675" r:id="rId22"/>
    <p:sldLayoutId id="2147483685" r:id="rId23"/>
    <p:sldLayoutId id="2147483687" r:id="rId24"/>
    <p:sldLayoutId id="2147483707" r:id="rId25"/>
    <p:sldLayoutId id="2147483712" r:id="rId26"/>
    <p:sldLayoutId id="2147483708" r:id="rId27"/>
    <p:sldLayoutId id="2147483710" r:id="rId28"/>
    <p:sldLayoutId id="2147483711" r:id="rId29"/>
    <p:sldLayoutId id="2147483709" r:id="rId30"/>
    <p:sldLayoutId id="2147483716" r:id="rId31"/>
    <p:sldLayoutId id="2147483677" r:id="rId32"/>
    <p:sldLayoutId id="2147483715" r:id="rId33"/>
    <p:sldLayoutId id="2147483717" r:id="rId34"/>
    <p:sldLayoutId id="2147483718" r:id="rId35"/>
    <p:sldLayoutId id="2147483719" r:id="rId3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ts val="3200"/>
        </a:lnSpc>
        <a:spcBef>
          <a:spcPct val="0"/>
        </a:spcBef>
        <a:spcAft>
          <a:spcPts val="0"/>
        </a:spcAft>
        <a:defRPr lang="en-US" sz="3600" b="0" dirty="0" err="1" smtClean="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Tw Cen MT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ts val="2500"/>
        </a:lnSpc>
        <a:spcBef>
          <a:spcPts val="200"/>
        </a:spcBef>
        <a:spcAft>
          <a:spcPts val="1000"/>
        </a:spcAft>
        <a:buClr>
          <a:schemeClr val="tx1"/>
        </a:buClr>
        <a:buChar char="•"/>
        <a:defRPr sz="2400">
          <a:solidFill>
            <a:schemeClr val="tx1"/>
          </a:solidFill>
          <a:latin typeface="Tw Cen MT" pitchFamily="34" charset="0"/>
          <a:ea typeface="+mn-ea"/>
          <a:cs typeface="+mn-cs"/>
        </a:defRPr>
      </a:lvl1pPr>
      <a:lvl2pPr marL="742950" indent="-285750" algn="l" rtl="0" eaLnBrk="1" fontAlgn="base" hangingPunct="1">
        <a:lnSpc>
          <a:spcPts val="2200"/>
        </a:lnSpc>
        <a:spcBef>
          <a:spcPts val="0"/>
        </a:spcBef>
        <a:spcAft>
          <a:spcPts val="600"/>
        </a:spcAft>
        <a:buClr>
          <a:schemeClr val="tx1"/>
        </a:buClr>
        <a:buChar char="•"/>
        <a:defRPr sz="2000">
          <a:solidFill>
            <a:schemeClr val="tx1"/>
          </a:solidFill>
          <a:latin typeface="Tw Cen MT" pitchFamily="34" charset="0"/>
        </a:defRPr>
      </a:lvl2pPr>
      <a:lvl3pPr marL="1143000" indent="-228600" algn="l" rtl="0" eaLnBrk="1" fontAlgn="base" hangingPunct="1">
        <a:lnSpc>
          <a:spcPts val="2200"/>
        </a:lnSpc>
        <a:spcBef>
          <a:spcPts val="0"/>
        </a:spcBef>
        <a:spcAft>
          <a:spcPts val="600"/>
        </a:spcAft>
        <a:buClr>
          <a:schemeClr val="tx1"/>
        </a:buClr>
        <a:buChar char="•"/>
        <a:defRPr sz="1800">
          <a:solidFill>
            <a:schemeClr val="tx1"/>
          </a:solidFill>
          <a:latin typeface="Tw Cen MT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Tw Cen MT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Tw Cen MT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Document2.docx"/><Relationship Id="rId5" Type="http://schemas.openxmlformats.org/officeDocument/2006/relationships/image" Target="../media/image47.wmf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chart" Target="../charts/chart1.xml"/><Relationship Id="rId7" Type="http://schemas.openxmlformats.org/officeDocument/2006/relationships/image" Target="../media/image3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26" Type="http://schemas.openxmlformats.org/officeDocument/2006/relationships/image" Target="../media/image38.jpeg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5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24" Type="http://schemas.openxmlformats.org/officeDocument/2006/relationships/image" Target="../media/image36.jpeg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23" Type="http://schemas.openxmlformats.org/officeDocument/2006/relationships/image" Target="../media/image35.jpeg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Relationship Id="rId27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1059582"/>
            <a:ext cx="8060266" cy="1008112"/>
          </a:xfrm>
        </p:spPr>
        <p:txBody>
          <a:bodyPr/>
          <a:lstStyle/>
          <a:p>
            <a:r>
              <a:rPr lang="sv-SE" dirty="0"/>
              <a:t>N</a:t>
            </a:r>
            <a:r>
              <a:rPr lang="sv-SE" dirty="0" smtClean="0"/>
              <a:t>ew </a:t>
            </a:r>
            <a:r>
              <a:rPr lang="sv-SE" dirty="0" err="1" smtClean="0"/>
              <a:t>frequency</a:t>
            </a:r>
            <a:r>
              <a:rPr lang="sv-SE" dirty="0" smtClean="0"/>
              <a:t> </a:t>
            </a:r>
            <a:r>
              <a:rPr lang="sv-SE" dirty="0" err="1" smtClean="0"/>
              <a:t>allocations</a:t>
            </a:r>
            <a:r>
              <a:rPr lang="sv-SE" dirty="0" smtClean="0"/>
              <a:t> for mobile</a:t>
            </a:r>
            <a:br>
              <a:rPr lang="sv-SE" dirty="0" smtClean="0"/>
            </a:br>
            <a:r>
              <a:rPr lang="sv-SE" dirty="0"/>
              <a:t>World Radio Conference </a:t>
            </a:r>
            <a:r>
              <a:rPr lang="sv-SE" dirty="0" smtClean="0"/>
              <a:t>2015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9552" y="2211710"/>
            <a:ext cx="8064896" cy="36004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PTS at </a:t>
            </a:r>
            <a:r>
              <a:rPr lang="en-GB" dirty="0" err="1" smtClean="0"/>
              <a:t>NorDig</a:t>
            </a:r>
            <a:r>
              <a:rPr lang="sv-SE" dirty="0" smtClean="0"/>
              <a:t>, 26th </a:t>
            </a:r>
            <a:r>
              <a:rPr lang="sv-SE" dirty="0" err="1" smtClean="0"/>
              <a:t>of</a:t>
            </a:r>
            <a:r>
              <a:rPr lang="sv-SE" dirty="0" smtClean="0"/>
              <a:t> May 2015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7134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98889862"/>
              </p:ext>
            </p:extLst>
          </p:nvPr>
        </p:nvGraphicFramePr>
        <p:xfrm>
          <a:off x="899790" y="195486"/>
          <a:ext cx="7344618" cy="4500488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079922"/>
                <a:gridCol w="1152128"/>
                <a:gridCol w="2448272"/>
                <a:gridCol w="1440160"/>
                <a:gridCol w="1224136"/>
              </a:tblGrid>
              <a:tr h="370840">
                <a:tc gridSpan="5">
                  <a:txBody>
                    <a:bodyPr/>
                    <a:lstStyle/>
                    <a:p>
                      <a:pPr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Frequencies between 450 MHz and 6 GHz </a:t>
                      </a:r>
                      <a:endParaRPr lang="sv-SE" sz="2000" b="1" dirty="0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b="1" dirty="0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b="1" dirty="0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1248">
                <a:tc>
                  <a:txBody>
                    <a:bodyPr/>
                    <a:lstStyle/>
                    <a:p>
                      <a:pPr algn="l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F</a:t>
                      </a:r>
                      <a:r>
                        <a:rPr lang="en-GB" sz="2000" baseline="-25000">
                          <a:effectLst/>
                        </a:rPr>
                        <a:t>min</a:t>
                      </a:r>
                      <a:r>
                        <a:rPr lang="en-GB" sz="2000">
                          <a:effectLst/>
                        </a:rPr>
                        <a:t> [MHz]</a:t>
                      </a:r>
                      <a:endParaRPr lang="sv-SE" sz="2000" b="1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F</a:t>
                      </a:r>
                      <a:r>
                        <a:rPr lang="en-GB" sz="2000" baseline="-25000">
                          <a:effectLst/>
                        </a:rPr>
                        <a:t>max</a:t>
                      </a:r>
                      <a:r>
                        <a:rPr lang="en-GB" sz="2000">
                          <a:effectLst/>
                        </a:rPr>
                        <a:t> [MHz]</a:t>
                      </a:r>
                      <a:endParaRPr lang="sv-SE" sz="2000" b="1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 smtClean="0">
                          <a:effectLst/>
                        </a:rPr>
                        <a:t>Motivation</a:t>
                      </a:r>
                      <a:endParaRPr lang="sv-SE" sz="2000" b="1" dirty="0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kern="1200" dirty="0" smtClean="0">
                          <a:effectLst/>
                        </a:rPr>
                        <a:t>CEPT </a:t>
                      </a:r>
                      <a:r>
                        <a:rPr lang="sv-SE" sz="2000" kern="1200" dirty="0" err="1" smtClean="0">
                          <a:effectLst/>
                        </a:rPr>
                        <a:t>Brief</a:t>
                      </a:r>
                      <a:endParaRPr lang="sv-SE" sz="200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kern="1200" baseline="0" dirty="0" smtClean="0">
                          <a:effectLst/>
                        </a:rPr>
                        <a:t>CPM</a:t>
                      </a:r>
                      <a:endParaRPr lang="sv-SE" sz="200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2090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2110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Capacity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  <a:defRPr/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</a:rPr>
                        <a:t>X</a:t>
                      </a:r>
                      <a:endParaRPr lang="sv-SE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2200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2215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Capacity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  <a:defRPr/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</a:rPr>
                        <a:t>X</a:t>
                      </a:r>
                      <a:endParaRPr lang="sv-SE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2 700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2 900 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Capacity/Performance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2 900 </a:t>
                      </a:r>
                      <a:endParaRPr lang="sv-SE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3 100 </a:t>
                      </a:r>
                      <a:endParaRPr lang="sv-SE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Capacity/Performance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  <a:defRPr/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</a:rPr>
                        <a:t>X</a:t>
                      </a:r>
                      <a:endParaRPr lang="sv-SE" sz="20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3 400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3 600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Capacity/Performance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3"/>
                          </a:solidFill>
                          <a:effectLst/>
                        </a:rPr>
                        <a:t>yes</a:t>
                      </a:r>
                      <a:endParaRPr lang="sv-SE" sz="2000" b="1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3 600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3 800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Capacity/Performance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</a:rPr>
                        <a:t>yes</a:t>
                      </a:r>
                      <a:endParaRPr lang="sv-SE" sz="2000" b="1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3 800 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4 200 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Performance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5 350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5 470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Performance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 smtClean="0">
                          <a:effectLst/>
                        </a:rPr>
                        <a:t>5 725 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 smtClean="0">
                          <a:effectLst/>
                        </a:rPr>
                        <a:t>5 850 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Performance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5 925 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6 425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Performance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Halv ram 5"/>
          <p:cNvSpPr/>
          <p:nvPr/>
        </p:nvSpPr>
        <p:spPr bwMode="auto">
          <a:xfrm rot="12722341">
            <a:off x="7497306" y="1772947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8" name="Halv ram 7"/>
          <p:cNvSpPr/>
          <p:nvPr/>
        </p:nvSpPr>
        <p:spPr bwMode="auto">
          <a:xfrm rot="12722341">
            <a:off x="7485860" y="2488450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9" name="Halv ram 8"/>
          <p:cNvSpPr/>
          <p:nvPr/>
        </p:nvSpPr>
        <p:spPr bwMode="auto">
          <a:xfrm rot="12722341">
            <a:off x="7502665" y="2866496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10" name="Halv ram 9"/>
          <p:cNvSpPr/>
          <p:nvPr/>
        </p:nvSpPr>
        <p:spPr bwMode="auto">
          <a:xfrm rot="12722341">
            <a:off x="7481869" y="3213107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11" name="Halv ram 10"/>
          <p:cNvSpPr/>
          <p:nvPr/>
        </p:nvSpPr>
        <p:spPr bwMode="auto">
          <a:xfrm rot="12722341">
            <a:off x="7481869" y="3586577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12" name="Halv ram 11"/>
          <p:cNvSpPr/>
          <p:nvPr/>
        </p:nvSpPr>
        <p:spPr bwMode="auto">
          <a:xfrm rot="12722341">
            <a:off x="7481868" y="4005195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13" name="Halv ram 12"/>
          <p:cNvSpPr/>
          <p:nvPr/>
        </p:nvSpPr>
        <p:spPr bwMode="auto">
          <a:xfrm rot="12722341">
            <a:off x="7481868" y="4365235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145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9552" y="267494"/>
            <a:ext cx="8064896" cy="1296144"/>
          </a:xfrm>
        </p:spPr>
        <p:txBody>
          <a:bodyPr/>
          <a:lstStyle/>
          <a:p>
            <a:r>
              <a:rPr lang="sv-SE" dirty="0" smtClean="0"/>
              <a:t>AI 1.2 – co-</a:t>
            </a:r>
            <a:r>
              <a:rPr lang="sv-SE" dirty="0" err="1" smtClean="0"/>
              <a:t>primary</a:t>
            </a:r>
            <a:r>
              <a:rPr lang="sv-SE" dirty="0" smtClean="0"/>
              <a:t> </a:t>
            </a:r>
            <a:r>
              <a:rPr lang="sv-SE" dirty="0" err="1" smtClean="0"/>
              <a:t>allocation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694-790 MHz for mobile services and IMT </a:t>
            </a:r>
            <a:r>
              <a:rPr lang="sv-SE" dirty="0" err="1" smtClean="0"/>
              <a:t>identification</a:t>
            </a:r>
            <a:endParaRPr lang="sv-SE" dirty="0"/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602343"/>
              </p:ext>
            </p:extLst>
          </p:nvPr>
        </p:nvGraphicFramePr>
        <p:xfrm>
          <a:off x="539553" y="1275606"/>
          <a:ext cx="806489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ktangel 2"/>
          <p:cNvSpPr/>
          <p:nvPr/>
        </p:nvSpPr>
        <p:spPr>
          <a:xfrm>
            <a:off x="467544" y="4362658"/>
            <a:ext cx="81369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buNone/>
            </a:pPr>
            <a:r>
              <a:rPr lang="en-GB" sz="1400" dirty="0" smtClean="0">
                <a:latin typeface="+mn-lt"/>
              </a:rPr>
              <a:t>European </a:t>
            </a:r>
            <a:r>
              <a:rPr lang="en-GB" sz="1400" dirty="0">
                <a:latin typeface="+mn-lt"/>
              </a:rPr>
              <a:t>position </a:t>
            </a:r>
            <a:r>
              <a:rPr lang="en-GB" sz="1400" dirty="0" smtClean="0">
                <a:latin typeface="+mn-lt"/>
              </a:rPr>
              <a:t>is in </a:t>
            </a:r>
            <a:r>
              <a:rPr lang="en-GB" sz="1400" dirty="0">
                <a:latin typeface="+mn-lt"/>
              </a:rPr>
              <a:t>line with </a:t>
            </a:r>
            <a:r>
              <a:rPr lang="en-GB" sz="1400" dirty="0" smtClean="0">
                <a:latin typeface="+mn-lt"/>
              </a:rPr>
              <a:t>African Telecommunication Union </a:t>
            </a:r>
            <a:r>
              <a:rPr lang="en-GB" sz="1400" dirty="0">
                <a:latin typeface="+mn-lt"/>
              </a:rPr>
              <a:t>and </a:t>
            </a:r>
            <a:r>
              <a:rPr lang="sv-SE" sz="1400" dirty="0">
                <a:latin typeface="+mn-lt"/>
              </a:rPr>
              <a:t>Arab </a:t>
            </a:r>
            <a:r>
              <a:rPr lang="sv-SE" sz="1400" dirty="0" err="1">
                <a:latin typeface="+mn-lt"/>
              </a:rPr>
              <a:t>Spectrum</a:t>
            </a:r>
            <a:r>
              <a:rPr lang="sv-SE" sz="1400" dirty="0">
                <a:latin typeface="+mn-lt"/>
              </a:rPr>
              <a:t> Management </a:t>
            </a:r>
            <a:r>
              <a:rPr lang="sv-SE" sz="1400" dirty="0" smtClean="0">
                <a:latin typeface="+mn-lt"/>
              </a:rPr>
              <a:t>Group.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610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399" y="1059582"/>
            <a:ext cx="1658937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latshållare för innehåll 2"/>
          <p:cNvSpPr>
            <a:spLocks noGrp="1"/>
          </p:cNvSpPr>
          <p:nvPr>
            <p:ph sz="half" idx="2"/>
          </p:nvPr>
        </p:nvSpPr>
        <p:spPr>
          <a:xfrm>
            <a:off x="1043608" y="1131590"/>
            <a:ext cx="8064896" cy="3744416"/>
          </a:xfrm>
        </p:spPr>
        <p:txBody>
          <a:bodyPr/>
          <a:lstStyle/>
          <a:p>
            <a:r>
              <a:rPr lang="sv-SE" sz="1800" dirty="0" smtClean="0"/>
              <a:t>Global harmonisation ITU</a:t>
            </a:r>
            <a:endParaRPr lang="sv-SE" sz="1800" dirty="0"/>
          </a:p>
          <a:p>
            <a:r>
              <a:rPr lang="sv-SE" sz="1800" dirty="0" err="1" smtClean="0"/>
              <a:t>European</a:t>
            </a:r>
            <a:r>
              <a:rPr lang="sv-SE" sz="1800" dirty="0" smtClean="0"/>
              <a:t> </a:t>
            </a:r>
            <a:r>
              <a:rPr lang="sv-SE" sz="1800" dirty="0" err="1" smtClean="0"/>
              <a:t>cooperation</a:t>
            </a:r>
            <a:r>
              <a:rPr lang="sv-SE" sz="1800" dirty="0" smtClean="0"/>
              <a:t>, CEPT, ECC</a:t>
            </a:r>
          </a:p>
          <a:p>
            <a:r>
              <a:rPr lang="en-GB" sz="1800" b="1" dirty="0" smtClean="0"/>
              <a:t>ECC Decision, </a:t>
            </a:r>
            <a:r>
              <a:rPr lang="en-GB" sz="1800" dirty="0" smtClean="0"/>
              <a:t>March 2015</a:t>
            </a:r>
            <a:r>
              <a:rPr lang="sv-SE" sz="1800" dirty="0" smtClean="0"/>
              <a:t> </a:t>
            </a:r>
            <a:r>
              <a:rPr lang="sv-SE" sz="1800" dirty="0"/>
              <a:t>(Band plan, OOBE)</a:t>
            </a:r>
          </a:p>
          <a:p>
            <a:endParaRPr lang="sv-SE" sz="1800" dirty="0" smtClean="0"/>
          </a:p>
          <a:p>
            <a:endParaRPr lang="sv-SE" sz="1800" dirty="0"/>
          </a:p>
          <a:p>
            <a:endParaRPr lang="sv-SE" sz="1800" dirty="0" smtClean="0"/>
          </a:p>
          <a:p>
            <a:pPr marL="0" lvl="0" indent="0" algn="ctr">
              <a:buNone/>
            </a:pPr>
            <a:endParaRPr lang="en-GB" sz="1800" dirty="0" smtClean="0"/>
          </a:p>
          <a:p>
            <a:pPr marL="0" lvl="0" indent="0" algn="ctr">
              <a:buNone/>
            </a:pPr>
            <a:r>
              <a:rPr lang="en-GB" sz="1800" dirty="0" smtClean="0"/>
              <a:t>The </a:t>
            </a:r>
            <a:r>
              <a:rPr lang="en-GB" sz="1800" dirty="0"/>
              <a:t>channelling arrangement for MFCN in the 700 MHz band</a:t>
            </a:r>
            <a:endParaRPr lang="sv-SE" sz="1800" dirty="0"/>
          </a:p>
          <a:p>
            <a:pPr marL="0" indent="0">
              <a:buNone/>
            </a:pPr>
            <a:endParaRPr lang="sv-SE" sz="1800" dirty="0"/>
          </a:p>
        </p:txBody>
      </p:sp>
      <p:pic>
        <p:nvPicPr>
          <p:cNvPr id="1028" name="Picture 4" descr="C:\Users\amha\AppData\Local\Microsoft\Windows\Temporary Internet Files\Content.IE5\71YDFGGR\MC90044041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969" y="2427734"/>
            <a:ext cx="913943" cy="866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Protection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terrestrial</a:t>
            </a:r>
            <a:r>
              <a:rPr lang="sv-SE" dirty="0" smtClean="0"/>
              <a:t> television under 694 MHz</a:t>
            </a:r>
            <a:endParaRPr lang="sv-S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387934"/>
              </p:ext>
            </p:extLst>
          </p:nvPr>
        </p:nvGraphicFramePr>
        <p:xfrm>
          <a:off x="1835696" y="3219822"/>
          <a:ext cx="62484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Dokument" r:id="rId6" imgW="6239598" imgH="1378422" progId="Word.Document.12">
                  <p:embed/>
                </p:oleObj>
              </mc:Choice>
              <mc:Fallback>
                <p:oleObj name="Dokument" r:id="rId6" imgW="6239598" imgH="13784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35696" y="3219822"/>
                        <a:ext cx="6248400" cy="137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3" name="Picture 9" descr="C:\Users\amha\AppData\Local\Microsoft\Windows\Temporary Internet Files\Content.IE5\K41GXKE4\MC900439833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2211710"/>
            <a:ext cx="1536192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16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>
                <a:latin typeface="+mj-lt"/>
                <a:ea typeface="ＭＳ Ｐゴシック" pitchFamily="34" charset="-128"/>
              </a:rPr>
              <a:t>700 MHz band in the near future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31432518"/>
              </p:ext>
            </p:extLst>
          </p:nvPr>
        </p:nvGraphicFramePr>
        <p:xfrm>
          <a:off x="349822" y="1203598"/>
          <a:ext cx="8424936" cy="3388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3705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5182619" y="3539792"/>
            <a:ext cx="21250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v-SE" sz="3600" dirty="0" err="1">
                <a:latin typeface="Tw Cen MT" panose="020B0602020104020603" pitchFamily="34" charset="0"/>
              </a:rPr>
              <a:t>Thank</a:t>
            </a:r>
            <a:r>
              <a:rPr lang="sv-SE" sz="3600" dirty="0">
                <a:latin typeface="Tw Cen MT" panose="020B0602020104020603" pitchFamily="34" charset="0"/>
              </a:rPr>
              <a:t> </a:t>
            </a:r>
            <a:r>
              <a:rPr lang="sv-SE" sz="3600" dirty="0" err="1">
                <a:latin typeface="Tw Cen MT" panose="020B0602020104020603" pitchFamily="34" charset="0"/>
              </a:rPr>
              <a:t>you</a:t>
            </a:r>
            <a:r>
              <a:rPr lang="sv-SE" sz="3600" dirty="0">
                <a:latin typeface="Tw Cen MT" panose="020B0602020104020603" pitchFamily="34" charset="0"/>
              </a:rPr>
              <a:t>!</a:t>
            </a:r>
          </a:p>
        </p:txBody>
      </p:sp>
      <p:sp>
        <p:nvSpPr>
          <p:cNvPr id="4" name="Rektangel 3"/>
          <p:cNvSpPr/>
          <p:nvPr/>
        </p:nvSpPr>
        <p:spPr>
          <a:xfrm>
            <a:off x="4644008" y="4227934"/>
            <a:ext cx="31813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</a:pPr>
            <a:r>
              <a:rPr lang="sv-SE" sz="2000" dirty="0">
                <a:latin typeface="Tw Cen MT" panose="020B0602020104020603" pitchFamily="34" charset="0"/>
              </a:rPr>
              <a:t>amela.hatibovic-sehic@pts.se</a:t>
            </a:r>
          </a:p>
        </p:txBody>
      </p:sp>
    </p:spTree>
    <p:extLst>
      <p:ext uri="{BB962C8B-B14F-4D97-AF65-F5344CB8AC3E}">
        <p14:creationId xmlns:p14="http://schemas.microsoft.com/office/powerpoint/2010/main" val="373278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9552" y="51470"/>
            <a:ext cx="7272808" cy="1008112"/>
          </a:xfrm>
        </p:spPr>
        <p:txBody>
          <a:bodyPr/>
          <a:lstStyle/>
          <a:p>
            <a:r>
              <a:rPr lang="sv-SE" dirty="0" err="1" smtClean="0"/>
              <a:t>Presenting</a:t>
            </a:r>
            <a:r>
              <a:rPr lang="sv-SE" dirty="0" smtClean="0"/>
              <a:t> PTS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39552" y="771550"/>
            <a:ext cx="7632848" cy="439248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The Swedish Post and Telecom Authority (PTS) monitors the electronic communications and postal sectors in Sweden.</a:t>
            </a:r>
          </a:p>
          <a:p>
            <a:pPr marL="0" lvl="0" indent="0">
              <a:buNone/>
            </a:pPr>
            <a:r>
              <a:rPr lang="en-US" sz="2000" dirty="0" smtClean="0"/>
              <a:t>We shall:</a:t>
            </a:r>
          </a:p>
          <a:p>
            <a:pPr lvl="0"/>
            <a:r>
              <a:rPr lang="en-US" sz="2000" dirty="0" smtClean="0"/>
              <a:t>work </a:t>
            </a:r>
            <a:r>
              <a:rPr lang="en-US" sz="2000" dirty="0"/>
              <a:t>to ensure that everyone has access to good telephony, broadband and postal services</a:t>
            </a:r>
          </a:p>
          <a:p>
            <a:pPr lvl="0"/>
            <a:r>
              <a:rPr lang="en-US" sz="2000" dirty="0" smtClean="0"/>
              <a:t>work </a:t>
            </a:r>
            <a:r>
              <a:rPr lang="en-US" sz="2000" dirty="0"/>
              <a:t>to achieve functioning competition in the market, resulting in a good range of options and low prices for consumers </a:t>
            </a:r>
            <a:endParaRPr lang="en-US" sz="2000" dirty="0" smtClean="0"/>
          </a:p>
          <a:p>
            <a:r>
              <a:rPr lang="en-US" sz="2000" dirty="0"/>
              <a:t>ensure that limited resources, such as frequencies and numbers, are assigned and managed </a:t>
            </a:r>
            <a:r>
              <a:rPr lang="en-US" sz="2000" dirty="0" smtClean="0"/>
              <a:t>efficiently</a:t>
            </a:r>
            <a:endParaRPr lang="en-US" sz="2000" dirty="0"/>
          </a:p>
          <a:p>
            <a:pPr lvl="0"/>
            <a:r>
              <a:rPr lang="en-US" sz="2000" dirty="0"/>
              <a:t>ensure that networks and services are reliable and secure</a:t>
            </a:r>
            <a:endParaRPr lang="sv-SE" sz="2000" dirty="0" smtClean="0"/>
          </a:p>
        </p:txBody>
      </p:sp>
      <p:pic>
        <p:nvPicPr>
          <p:cNvPr id="9" name="Platshållare för bild 8" descr="Konsument-dator-03_138_138_kvadratisk.jpg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/>
          <a:srcRect/>
          <a:stretch>
            <a:fillRect/>
          </a:stretch>
        </p:blipFill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latshållare för bild 9" descr="Postlador_grusväg_138_138_kvadratisk.jpg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screen"/>
          <a:srcRect/>
          <a:stretch>
            <a:fillRect/>
          </a:stretch>
        </p:blipFill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latshållare för bild 10" descr="Konsument-dator-09_138_138_kvadratisk.jpg"/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/>
          <a:srcRect/>
          <a:stretch>
            <a:fillRect/>
          </a:stretch>
        </p:blipFill>
        <p:spPr>
          <a:xfrm>
            <a:off x="8169357" y="2106459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latshållare för bild 11" descr="Konsument-surfplatta-01_138_138_kvadratisk.jpg"/>
          <p:cNvPicPr>
            <a:picLocks noGrp="1" noChangeAspect="1"/>
          </p:cNvPicPr>
          <p:nvPr>
            <p:ph type="pic" sz="quarter" idx="16"/>
          </p:nvPr>
        </p:nvPicPr>
        <p:blipFill>
          <a:blip r:embed="rId6" cstate="screen"/>
          <a:srcRect/>
          <a:stretch>
            <a:fillRect/>
          </a:stretch>
        </p:blipFill>
        <p:spPr>
          <a:xfrm>
            <a:off x="8169357" y="3148878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latshållare för bild 12" descr="Konsument-mobil-02_138_138_kvadratisk.jpg"/>
          <p:cNvPicPr>
            <a:picLocks noGrp="1" noChangeAspect="1"/>
          </p:cNvPicPr>
          <p:nvPr>
            <p:ph type="pic" sz="quarter" idx="17"/>
          </p:nvPr>
        </p:nvPicPr>
        <p:blipFill>
          <a:blip r:embed="rId7" cstate="screen"/>
          <a:srcRect/>
          <a:stretch>
            <a:fillRect/>
          </a:stretch>
        </p:blipFill>
        <p:spPr>
          <a:xfrm>
            <a:off x="8169357" y="4191297"/>
            <a:ext cx="972000" cy="9727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5099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4" descr="Spektrumkarta PTS"/>
          <p:cNvPicPr>
            <a:picLocks noChangeAspect="1" noChangeArrowheads="1"/>
          </p:cNvPicPr>
          <p:nvPr/>
        </p:nvPicPr>
        <p:blipFill>
          <a:blip r:embed="rId3" cstate="print"/>
          <a:srcRect b="23938"/>
          <a:stretch>
            <a:fillRect/>
          </a:stretch>
        </p:blipFill>
        <p:spPr bwMode="auto">
          <a:xfrm>
            <a:off x="1044005" y="819596"/>
            <a:ext cx="7018851" cy="4056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ubrik 1"/>
          <p:cNvSpPr txBox="1">
            <a:spLocks/>
          </p:cNvSpPr>
          <p:nvPr/>
        </p:nvSpPr>
        <p:spPr>
          <a:xfrm>
            <a:off x="539552" y="195486"/>
            <a:ext cx="8064896" cy="100811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defRPr lang="en-US" sz="36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w Cen MT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sv-SE" kern="0" dirty="0" smtClean="0"/>
              <a:t>Radio </a:t>
            </a:r>
            <a:r>
              <a:rPr lang="sv-SE" kern="0" dirty="0" err="1" smtClean="0"/>
              <a:t>spectrum</a:t>
            </a:r>
            <a:r>
              <a:rPr lang="sv-SE" kern="0" dirty="0" smtClean="0"/>
              <a:t> is a </a:t>
            </a:r>
            <a:r>
              <a:rPr lang="sv-SE" kern="0" dirty="0" err="1" smtClean="0"/>
              <a:t>limited</a:t>
            </a:r>
            <a:r>
              <a:rPr lang="sv-SE" kern="0" dirty="0" smtClean="0"/>
              <a:t> </a:t>
            </a:r>
            <a:r>
              <a:rPr lang="sv-SE" kern="0" dirty="0" err="1" smtClean="0"/>
              <a:t>resource</a:t>
            </a:r>
            <a:endParaRPr lang="sv-SE" kern="0" dirty="0"/>
          </a:p>
        </p:txBody>
      </p:sp>
    </p:spTree>
    <p:extLst>
      <p:ext uri="{BB962C8B-B14F-4D97-AF65-F5344CB8AC3E}">
        <p14:creationId xmlns:p14="http://schemas.microsoft.com/office/powerpoint/2010/main" val="384895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72824786"/>
              </p:ext>
            </p:extLst>
          </p:nvPr>
        </p:nvGraphicFramePr>
        <p:xfrm>
          <a:off x="1691680" y="0"/>
          <a:ext cx="7776864" cy="514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ruta 2"/>
          <p:cNvSpPr txBox="1"/>
          <p:nvPr/>
        </p:nvSpPr>
        <p:spPr>
          <a:xfrm>
            <a:off x="1547664" y="1770951"/>
            <a:ext cx="1258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j-lt"/>
                <a:ea typeface="+mj-ea"/>
                <a:cs typeface="+mj-cs"/>
              </a:rPr>
              <a:t>Primary</a:t>
            </a:r>
            <a:r>
              <a:rPr lang="sv-SE" sz="1600" dirty="0" smtClean="0">
                <a:latin typeface="+mj-lt"/>
                <a:ea typeface="+mj-ea"/>
                <a:cs typeface="+mj-cs"/>
              </a:rPr>
              <a:t> or </a:t>
            </a:r>
            <a:r>
              <a:rPr lang="en-GB" sz="1600" dirty="0" smtClean="0">
                <a:latin typeface="+mj-lt"/>
                <a:ea typeface="+mj-ea"/>
                <a:cs typeface="+mj-cs"/>
              </a:rPr>
              <a:t>exclusive</a:t>
            </a:r>
            <a:r>
              <a:rPr lang="sv-SE" sz="1600" dirty="0" smtClean="0">
                <a:latin typeface="+mj-lt"/>
                <a:ea typeface="+mj-ea"/>
                <a:cs typeface="+mj-cs"/>
              </a:rPr>
              <a:t> </a:t>
            </a:r>
            <a:r>
              <a:rPr lang="sv-SE" sz="1600" dirty="0" err="1" smtClean="0">
                <a:latin typeface="+mj-lt"/>
                <a:ea typeface="+mj-ea"/>
                <a:cs typeface="+mj-cs"/>
              </a:rPr>
              <a:t>use</a:t>
            </a:r>
            <a:endParaRPr lang="sv-SE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Rubrik 1"/>
          <p:cNvSpPr txBox="1">
            <a:spLocks/>
          </p:cNvSpPr>
          <p:nvPr/>
        </p:nvSpPr>
        <p:spPr>
          <a:xfrm>
            <a:off x="367987" y="267494"/>
            <a:ext cx="387589" cy="4477063"/>
          </a:xfrm>
          <a:prstGeom prst="rect">
            <a:avLst/>
          </a:prstGeom>
        </p:spPr>
        <p:txBody>
          <a:bodyPr vert="horz"/>
          <a:lstStyle/>
          <a:p>
            <a:pPr lvl="0" eaLnBrk="1" fontAlgn="auto" hangingPunct="1">
              <a:spcAft>
                <a:spcPts val="0"/>
              </a:spcAft>
              <a:defRPr/>
            </a:pPr>
            <a:r>
              <a:rPr lang="sv-SE" sz="2000" b="1" dirty="0" smtClean="0">
                <a:latin typeface="+mj-lt"/>
                <a:ea typeface="+mj-ea"/>
                <a:cs typeface="+mj-cs"/>
              </a:rPr>
              <a:t>PTS</a:t>
            </a:r>
          </a:p>
          <a:p>
            <a:pPr lvl="0" eaLnBrk="1" fontAlgn="auto" hangingPunct="1">
              <a:spcAft>
                <a:spcPts val="0"/>
              </a:spcAft>
              <a:defRPr/>
            </a:pPr>
            <a:r>
              <a:rPr lang="sv-SE" sz="2000" b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INVENTORY</a:t>
            </a:r>
            <a:endParaRPr lang="sv-SE" sz="20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5" name="Bildobjekt 4" descr="digitalart_FreeDigitalPhotosNet.jpg"/>
          <p:cNvPicPr>
            <a:picLocks noChangeAspect="1"/>
          </p:cNvPicPr>
          <p:nvPr/>
        </p:nvPicPr>
        <p:blipFill>
          <a:blip r:embed="rId4" cstate="print"/>
          <a:srcRect l="16463" t="4106" r="17683" b="11046"/>
          <a:stretch>
            <a:fillRect/>
          </a:stretch>
        </p:blipFill>
        <p:spPr>
          <a:xfrm flipH="1">
            <a:off x="3131840" y="3551924"/>
            <a:ext cx="707540" cy="1120625"/>
          </a:xfrm>
          <a:prstGeom prst="rect">
            <a:avLst/>
          </a:prstGeom>
        </p:spPr>
      </p:pic>
      <p:pic>
        <p:nvPicPr>
          <p:cNvPr id="6" name="Bildobjekt 5" descr="airplane-10496.jpg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415" b="75122" l="1382" r="94301"/>
                    </a14:imgEffect>
                  </a14:imgLayer>
                </a14:imgProps>
              </a:ext>
            </a:extLst>
          </a:blip>
          <a:srcRect l="5937" t="23175" r="5937" b="25613"/>
          <a:stretch>
            <a:fillRect/>
          </a:stretch>
        </p:blipFill>
        <p:spPr>
          <a:xfrm rot="19889673">
            <a:off x="1729993" y="2203926"/>
            <a:ext cx="1944216" cy="654426"/>
          </a:xfrm>
          <a:prstGeom prst="rect">
            <a:avLst/>
          </a:prstGeom>
        </p:spPr>
      </p:pic>
      <p:pic>
        <p:nvPicPr>
          <p:cNvPr id="2051" name="Picture 3" descr="C:\Users\ylma\AppData\Local\Microsoft\Windows\Temporary Internet Files\Content.IE5\9IZCR0CR\MC900432431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5326" y="627534"/>
            <a:ext cx="1370610" cy="956221"/>
          </a:xfrm>
          <a:prstGeom prst="rect">
            <a:avLst/>
          </a:prstGeom>
          <a:noFill/>
        </p:spPr>
      </p:pic>
      <p:pic>
        <p:nvPicPr>
          <p:cNvPr id="2052" name="Picture 4" descr="C:\Users\ylma\AppData\Local\Microsoft\Windows\Temporary Internet Files\Content.IE5\L45D89SW\MC900149653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089880"/>
            <a:ext cx="1892619" cy="918102"/>
          </a:xfrm>
          <a:prstGeom prst="rect">
            <a:avLst/>
          </a:prstGeom>
          <a:noFill/>
        </p:spPr>
      </p:pic>
      <p:sp>
        <p:nvSpPr>
          <p:cNvPr id="10" name="textruta 9"/>
          <p:cNvSpPr txBox="1"/>
          <p:nvPr/>
        </p:nvSpPr>
        <p:spPr>
          <a:xfrm>
            <a:off x="820398" y="4187864"/>
            <a:ext cx="210506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v-SE" sz="2000" b="1" dirty="0" smtClean="0">
                <a:latin typeface="+mn-lt"/>
              </a:rPr>
              <a:t>300 </a:t>
            </a:r>
            <a:r>
              <a:rPr lang="sv-SE" sz="2000" b="1" dirty="0">
                <a:latin typeface="+mn-lt"/>
              </a:rPr>
              <a:t>MHz - 6 </a:t>
            </a:r>
            <a:r>
              <a:rPr lang="sv-SE" sz="2000" b="1" dirty="0" smtClean="0">
                <a:latin typeface="+mn-lt"/>
              </a:rPr>
              <a:t>GHz</a:t>
            </a:r>
            <a:endParaRPr lang="sv-SE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76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47135156"/>
              </p:ext>
            </p:extLst>
          </p:nvPr>
        </p:nvGraphicFramePr>
        <p:xfrm>
          <a:off x="395536" y="1635646"/>
          <a:ext cx="806489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59306465"/>
              </p:ext>
            </p:extLst>
          </p:nvPr>
        </p:nvGraphicFramePr>
        <p:xfrm>
          <a:off x="-180528" y="1707655"/>
          <a:ext cx="3631379" cy="27469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8758082"/>
              </p:ext>
            </p:extLst>
          </p:nvPr>
        </p:nvGraphicFramePr>
        <p:xfrm>
          <a:off x="4499992" y="1799779"/>
          <a:ext cx="4340740" cy="2541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05526236"/>
              </p:ext>
            </p:extLst>
          </p:nvPr>
        </p:nvGraphicFramePr>
        <p:xfrm>
          <a:off x="467544" y="411510"/>
          <a:ext cx="7560840" cy="894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pic>
        <p:nvPicPr>
          <p:cNvPr id="28" name="Platshållare för bild 15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r="16650"/>
          <a:stretch>
            <a:fillRect/>
          </a:stretch>
        </p:blipFill>
        <p:spPr>
          <a:xfrm>
            <a:off x="8169357" y="3145697"/>
            <a:ext cx="972000" cy="972741"/>
          </a:xfrm>
          <a:prstGeom prst="rect">
            <a:avLst/>
          </a:prstGeom>
        </p:spPr>
      </p:pic>
      <p:pic>
        <p:nvPicPr>
          <p:cNvPr id="29" name="Platshållare för bild 12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6" b="16696"/>
          <a:stretch>
            <a:fillRect/>
          </a:stretch>
        </p:blipFill>
        <p:spPr>
          <a:xfrm>
            <a:off x="8169357" y="2303"/>
            <a:ext cx="972000" cy="972741"/>
          </a:xfrm>
          <a:prstGeom prst="rect">
            <a:avLst/>
          </a:prstGeom>
        </p:spPr>
      </p:pic>
      <p:pic>
        <p:nvPicPr>
          <p:cNvPr id="31" name="Platshållare för bild 1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1" r="18801"/>
          <a:stretch>
            <a:fillRect/>
          </a:stretch>
        </p:blipFill>
        <p:spPr>
          <a:xfrm>
            <a:off x="8169357" y="1050101"/>
            <a:ext cx="972000" cy="972741"/>
          </a:xfrm>
          <a:prstGeom prst="rect">
            <a:avLst/>
          </a:prstGeom>
        </p:spPr>
      </p:pic>
      <p:pic>
        <p:nvPicPr>
          <p:cNvPr id="32" name="Platshållare för bild 14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r="10000"/>
          <a:stretch>
            <a:fillRect/>
          </a:stretch>
        </p:blipFill>
        <p:spPr>
          <a:xfrm>
            <a:off x="8169357" y="2097899"/>
            <a:ext cx="972000" cy="972741"/>
          </a:xfrm>
          <a:prstGeom prst="rect">
            <a:avLst/>
          </a:prstGeom>
        </p:spPr>
      </p:pic>
      <p:pic>
        <p:nvPicPr>
          <p:cNvPr id="33" name="Platshållare för bild 16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5" r="16885"/>
          <a:stretch>
            <a:fillRect/>
          </a:stretch>
        </p:blipFill>
        <p:spPr>
          <a:xfrm>
            <a:off x="8169357" y="4193495"/>
            <a:ext cx="972000" cy="97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72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Spectrum management in the international context</a:t>
            </a:r>
            <a:endParaRPr lang="en-GB" dirty="0"/>
          </a:p>
        </p:txBody>
      </p:sp>
      <p:graphicFrame>
        <p:nvGraphicFramePr>
          <p:cNvPr id="7" name="Platshållare för innehåll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18972571"/>
              </p:ext>
            </p:extLst>
          </p:nvPr>
        </p:nvGraphicFramePr>
        <p:xfrm>
          <a:off x="539553" y="1131590"/>
          <a:ext cx="806489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ktangel 4"/>
          <p:cNvSpPr/>
          <p:nvPr/>
        </p:nvSpPr>
        <p:spPr bwMode="auto">
          <a:xfrm>
            <a:off x="7145238" y="1707654"/>
            <a:ext cx="936104" cy="53468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771" y="1717179"/>
            <a:ext cx="792088" cy="41139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416231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9552" y="267494"/>
            <a:ext cx="8064896" cy="1008112"/>
          </a:xfrm>
        </p:spPr>
        <p:txBody>
          <a:bodyPr anchor="t"/>
          <a:lstStyle/>
          <a:p>
            <a:r>
              <a:rPr lang="sv-SE" dirty="0" smtClean="0"/>
              <a:t>WRC-15 preparations</a:t>
            </a:r>
            <a:endParaRPr lang="sv-SE" dirty="0"/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3362365"/>
              </p:ext>
            </p:extLst>
          </p:nvPr>
        </p:nvGraphicFramePr>
        <p:xfrm>
          <a:off x="611560" y="771550"/>
          <a:ext cx="813690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New </a:t>
            </a:r>
            <a:r>
              <a:rPr lang="sv-SE" dirty="0" err="1"/>
              <a:t>frequency</a:t>
            </a:r>
            <a:r>
              <a:rPr lang="sv-SE" dirty="0"/>
              <a:t> </a:t>
            </a:r>
            <a:r>
              <a:rPr lang="sv-SE" dirty="0" err="1"/>
              <a:t>allocations</a:t>
            </a:r>
            <a:r>
              <a:rPr lang="sv-SE" dirty="0"/>
              <a:t> for mobile WRC-15 </a:t>
            </a:r>
            <a:r>
              <a:rPr lang="sv-SE" dirty="0" smtClean="0"/>
              <a:t>AI 1.1 and AI 1.2 </a:t>
            </a:r>
            <a:endParaRPr lang="sv-SE" dirty="0"/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35026065"/>
              </p:ext>
            </p:extLst>
          </p:nvPr>
        </p:nvGraphicFramePr>
        <p:xfrm>
          <a:off x="539552" y="1131590"/>
          <a:ext cx="806489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1560" y="195486"/>
            <a:ext cx="8064896" cy="1008112"/>
          </a:xfrm>
        </p:spPr>
        <p:txBody>
          <a:bodyPr/>
          <a:lstStyle/>
          <a:p>
            <a:r>
              <a:rPr lang="sv-SE" dirty="0" smtClean="0"/>
              <a:t>AI 1.1 – </a:t>
            </a:r>
            <a:r>
              <a:rPr lang="sv-SE" dirty="0" err="1" smtClean="0"/>
              <a:t>frequency</a:t>
            </a:r>
            <a:r>
              <a:rPr lang="sv-SE" dirty="0" smtClean="0"/>
              <a:t> bands for </a:t>
            </a:r>
            <a:r>
              <a:rPr lang="sv-SE" dirty="0" err="1" smtClean="0"/>
              <a:t>allocation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mobile services and IMT </a:t>
            </a:r>
            <a:r>
              <a:rPr lang="sv-SE" dirty="0" err="1" smtClean="0"/>
              <a:t>identification</a:t>
            </a:r>
            <a:endParaRPr lang="sv-SE" dirty="0"/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47537978"/>
              </p:ext>
            </p:extLst>
          </p:nvPr>
        </p:nvGraphicFramePr>
        <p:xfrm>
          <a:off x="683568" y="1131590"/>
          <a:ext cx="7632848" cy="3712349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224136"/>
                <a:gridCol w="1296144"/>
                <a:gridCol w="2160240"/>
                <a:gridCol w="1656184"/>
                <a:gridCol w="1296144"/>
              </a:tblGrid>
              <a:tr h="431304">
                <a:tc gridSpan="5">
                  <a:txBody>
                    <a:bodyPr/>
                    <a:lstStyle/>
                    <a:p>
                      <a:pPr algn="ctr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Frequencies between 450 MHz and 6 GHz </a:t>
                      </a:r>
                      <a:endParaRPr lang="sv-SE" sz="2000" b="1" dirty="0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b="1" dirty="0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b="1" dirty="0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F</a:t>
                      </a:r>
                      <a:r>
                        <a:rPr lang="en-GB" sz="2000" baseline="-25000">
                          <a:effectLst/>
                        </a:rPr>
                        <a:t>min</a:t>
                      </a:r>
                      <a:r>
                        <a:rPr lang="en-GB" sz="2000">
                          <a:effectLst/>
                        </a:rPr>
                        <a:t> [MHz]</a:t>
                      </a:r>
                      <a:endParaRPr lang="sv-SE" sz="2000" b="1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 err="1">
                          <a:effectLst/>
                        </a:rPr>
                        <a:t>F</a:t>
                      </a:r>
                      <a:r>
                        <a:rPr lang="en-GB" sz="2000" baseline="-25000" dirty="0" err="1">
                          <a:effectLst/>
                        </a:rPr>
                        <a:t>max</a:t>
                      </a:r>
                      <a:r>
                        <a:rPr lang="en-GB" sz="2000" dirty="0">
                          <a:effectLst/>
                        </a:rPr>
                        <a:t> [MHz]</a:t>
                      </a:r>
                      <a:endParaRPr lang="sv-SE" sz="2000" b="1" dirty="0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 smtClean="0">
                          <a:effectLst/>
                        </a:rPr>
                        <a:t>Motivation</a:t>
                      </a:r>
                      <a:endParaRPr lang="sv-SE" sz="2000" b="1" dirty="0">
                        <a:effectLst/>
                        <a:latin typeface="Times New Roman Bold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kern="1200" dirty="0" smtClean="0">
                          <a:effectLst/>
                        </a:rPr>
                        <a:t>CEPT </a:t>
                      </a:r>
                      <a:r>
                        <a:rPr lang="sv-SE" sz="2000" kern="1200" dirty="0" err="1" smtClean="0">
                          <a:effectLst/>
                        </a:rPr>
                        <a:t>Brief</a:t>
                      </a:r>
                      <a:endParaRPr lang="sv-SE" sz="200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0">
                        <a:spcBef>
                          <a:spcPts val="400"/>
                        </a:spcBef>
                        <a:spcAft>
                          <a:spcPts val="4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kern="1200" dirty="0" smtClean="0">
                          <a:effectLst/>
                        </a:rPr>
                        <a:t>CPM</a:t>
                      </a:r>
                      <a:endParaRPr lang="sv-SE" sz="200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470 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694 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Coverage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1 300 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1 350 </a:t>
                      </a:r>
                      <a:endParaRPr lang="sv-SE" sz="200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Coverage/Capacity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  <a:defRPr/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</a:rPr>
                        <a:t>X</a:t>
                      </a:r>
                      <a:endParaRPr lang="sv-SE" sz="2000" b="1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1 350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1 375 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Coverage/Capacity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1 375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1 400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Coverage/Capacity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1 427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1 452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Coverage/Capacity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</a:rPr>
                        <a:t>yes</a:t>
                      </a:r>
                      <a:endParaRPr lang="sv-SE" sz="2000" b="1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1 452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1 492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Coverage/Capacity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</a:rPr>
                        <a:t>yes</a:t>
                      </a:r>
                      <a:endParaRPr lang="sv-SE" sz="2000" b="1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1 492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>
                          <a:effectLst/>
                        </a:rPr>
                        <a:t>1 518 </a:t>
                      </a:r>
                      <a:endParaRPr lang="sv-SE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effectLst/>
                        </a:rPr>
                        <a:t>Coverage/Capacity</a:t>
                      </a: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+mn-ea"/>
                        </a:rPr>
                        <a:t>yes</a:t>
                      </a:r>
                      <a:endParaRPr lang="sv-SE" sz="2000" b="1" dirty="0">
                        <a:solidFill>
                          <a:schemeClr val="accent3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endParaRPr lang="sv-SE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1 518 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1 525 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en-GB" sz="20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Coverage/Capacity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200"/>
                        </a:spcAft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</a:rPr>
                        <a:t>no</a:t>
                      </a:r>
                      <a:endParaRPr lang="sv-SE" sz="2000" b="1" dirty="0">
                        <a:solidFill>
                          <a:schemeClr val="accent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>
                          <a:tab pos="180340" algn="l"/>
                          <a:tab pos="540385" algn="l"/>
                          <a:tab pos="900430" algn="l"/>
                          <a:tab pos="1188085" algn="l"/>
                          <a:tab pos="1260475" algn="l"/>
                          <a:tab pos="1620520" algn="l"/>
                          <a:tab pos="1980565" algn="l"/>
                          <a:tab pos="2340610" algn="l"/>
                        </a:tabLst>
                        <a:defRPr/>
                      </a:pPr>
                      <a:r>
                        <a:rPr lang="sv-SE" sz="2000" b="1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</a:rPr>
                        <a:t>X</a:t>
                      </a:r>
                      <a:endParaRPr lang="sv-SE" sz="20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Halv ram 2"/>
          <p:cNvSpPr/>
          <p:nvPr/>
        </p:nvSpPr>
        <p:spPr bwMode="auto">
          <a:xfrm rot="12722341">
            <a:off x="7599576" y="1916962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6" name="Halv ram 5"/>
          <p:cNvSpPr/>
          <p:nvPr/>
        </p:nvSpPr>
        <p:spPr bwMode="auto">
          <a:xfrm rot="12722341">
            <a:off x="7599577" y="2650472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7" name="Halv ram 6"/>
          <p:cNvSpPr/>
          <p:nvPr/>
        </p:nvSpPr>
        <p:spPr bwMode="auto">
          <a:xfrm rot="12722341">
            <a:off x="7599574" y="3010513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8" name="Halv ram 7"/>
          <p:cNvSpPr/>
          <p:nvPr/>
        </p:nvSpPr>
        <p:spPr bwMode="auto">
          <a:xfrm rot="12722341">
            <a:off x="7597990" y="3370552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9" name="Halv ram 8"/>
          <p:cNvSpPr/>
          <p:nvPr/>
        </p:nvSpPr>
        <p:spPr bwMode="auto">
          <a:xfrm rot="12722341">
            <a:off x="7597990" y="3802600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  <p:sp>
        <p:nvSpPr>
          <p:cNvPr id="10" name="Halv ram 9"/>
          <p:cNvSpPr/>
          <p:nvPr/>
        </p:nvSpPr>
        <p:spPr bwMode="auto">
          <a:xfrm rot="12722341">
            <a:off x="7597990" y="4162640"/>
            <a:ext cx="108012" cy="288032"/>
          </a:xfrm>
          <a:prstGeom prst="halfFrame">
            <a:avLst/>
          </a:prstGeom>
          <a:solidFill>
            <a:schemeClr val="bg1"/>
          </a:solidFill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1800" b="0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730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y PPT-mall master">
  <a:themeElements>
    <a:clrScheme name="PTS">
      <a:dk1>
        <a:sysClr val="windowText" lastClr="000000"/>
      </a:dk1>
      <a:lt1>
        <a:sysClr val="window" lastClr="FFFFFF"/>
      </a:lt1>
      <a:dk2>
        <a:srgbClr val="652D89"/>
      </a:dk2>
      <a:lt2>
        <a:srgbClr val="FFFFFF"/>
      </a:lt2>
      <a:accent1>
        <a:srgbClr val="652D89"/>
      </a:accent1>
      <a:accent2>
        <a:srgbClr val="D11939"/>
      </a:accent2>
      <a:accent3>
        <a:srgbClr val="8CC63F"/>
      </a:accent3>
      <a:accent4>
        <a:srgbClr val="13B5EA"/>
      </a:accent4>
      <a:accent5>
        <a:srgbClr val="004B8D"/>
      </a:accent5>
      <a:accent6>
        <a:srgbClr val="000000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31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dirty="0" smtClean="0">
            <a:ln>
              <a:noFill/>
            </a:ln>
            <a:solidFill>
              <a:schemeClr val="bg2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bg2"/>
          </a:outerShdw>
        </a:effectLst>
        <a:extLst/>
      </a:spPr>
      <a:bodyPr/>
      <a:lstStyle/>
    </a:lnDef>
    <a:txDef>
      <a:spPr>
        <a:noFill/>
      </a:spPr>
      <a:bodyPr wrap="square" rtlCol="0">
        <a:spAutoFit/>
      </a:bodyPr>
      <a:lstStyle>
        <a:defPPr>
          <a:lnSpc>
            <a:spcPts val="2500"/>
          </a:lnSpc>
          <a:spcBef>
            <a:spcPts val="200"/>
          </a:spcBef>
          <a:spcAft>
            <a:spcPts val="600"/>
          </a:spcAft>
          <a:defRPr sz="2400" dirty="0" err="1" smtClean="0">
            <a:latin typeface="Tw Cen MT" panose="020B0602020104020603" pitchFamily="34" charset="0"/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46D8CA2-70D9-4A19-94FE-B03D68D9A8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5943</TotalTime>
  <Words>728</Words>
  <Application>Microsoft Office PowerPoint</Application>
  <PresentationFormat>Bildspel på skärmen (16:9)</PresentationFormat>
  <Paragraphs>195</Paragraphs>
  <Slides>14</Slides>
  <Notes>14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14</vt:i4>
      </vt:variant>
    </vt:vector>
  </HeadingPairs>
  <TitlesOfParts>
    <vt:vector size="16" baseType="lpstr">
      <vt:lpstr>ny PPT-mall master</vt:lpstr>
      <vt:lpstr>Dokument</vt:lpstr>
      <vt:lpstr>New frequency allocations for mobile World Radio Conference 2015</vt:lpstr>
      <vt:lpstr>Presenting PTS</vt:lpstr>
      <vt:lpstr>PowerPoint-presentation</vt:lpstr>
      <vt:lpstr>PowerPoint-presentation</vt:lpstr>
      <vt:lpstr>PowerPoint-presentation</vt:lpstr>
      <vt:lpstr>Spectrum management in the international context</vt:lpstr>
      <vt:lpstr>WRC-15 preparations</vt:lpstr>
      <vt:lpstr>New frequency allocations for mobile WRC-15 AI 1.1 and AI 1.2 </vt:lpstr>
      <vt:lpstr>AI 1.1 – frequency bands for allocation to mobile services and IMT identification</vt:lpstr>
      <vt:lpstr>PowerPoint-presentation</vt:lpstr>
      <vt:lpstr>AI 1.2 – co-primary allocation of 694-790 MHz for mobile services and IMT identification</vt:lpstr>
      <vt:lpstr>Protection of terrestrial television under 694 MHz</vt:lpstr>
      <vt:lpstr>700 MHz band in the near future</vt:lpstr>
      <vt:lpstr>PowerPoint-presentation</vt:lpstr>
    </vt:vector>
  </TitlesOfParts>
  <Company>Post- och telestyrelsen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Mathias Fahlgren</dc:creator>
  <cp:lastModifiedBy>Hatibovic-Sehic, Amela</cp:lastModifiedBy>
  <cp:revision>235</cp:revision>
  <cp:lastPrinted>2015-05-25T12:25:09Z</cp:lastPrinted>
  <dcterms:created xsi:type="dcterms:W3CDTF">2013-09-13T07:35:49Z</dcterms:created>
  <dcterms:modified xsi:type="dcterms:W3CDTF">2015-05-26T11:19:19Z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TC010690721053</vt:lpwstr>
  </property>
</Properties>
</file>