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92" r:id="rId3"/>
    <p:sldId id="283" r:id="rId4"/>
    <p:sldId id="285" r:id="rId5"/>
    <p:sldId id="288" r:id="rId6"/>
    <p:sldId id="290" r:id="rId7"/>
    <p:sldId id="287" r:id="rId8"/>
    <p:sldId id="286" r:id="rId9"/>
    <p:sldId id="266" r:id="rId10"/>
    <p:sldId id="278" r:id="rId11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6" autoAdjust="0"/>
    <p:restoredTop sz="94660"/>
  </p:normalViewPr>
  <p:slideViewPr>
    <p:cSldViewPr snapToGrid="0">
      <p:cViewPr varScale="1">
        <p:scale>
          <a:sx n="49" d="100"/>
          <a:sy n="49" d="100"/>
        </p:scale>
        <p:origin x="36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ABD16-CBB4-440D-939C-6C3AB3242D5A}" type="datetimeFigureOut">
              <a:rPr lang="da-DK" smtClean="0"/>
              <a:t>09-11-2016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2BA07-ACE7-46D3-93CF-09E6D1C428A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212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4994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52177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13025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519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340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3696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46632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0182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6808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73463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01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860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29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282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31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11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1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482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909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786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85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01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1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287887" y="685120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807660" y="1139655"/>
            <a:ext cx="8849561" cy="5296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NorDig EPG / Event metadata Group meeting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en-US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th.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November 2016 </a:t>
            </a:r>
            <a:endParaRPr lang="en-US" sz="2800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Teracom </a:t>
            </a:r>
            <a:b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Taastrup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Copenhagen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395209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10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368192"/>
            <a:ext cx="8849561" cy="4059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is continuing on the two candidates TVAnytime and PS4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(Public Schedule) where making a 1 to 1 detailed comparison and evaluation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meeting in Copenhagen on November 8 with the participation of both broadcasters and distributors like TVA and PS4 experts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goal is after this meeting the group can come up with an recommendation for a NorDig exchange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Mapping structure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-regardless of which formats will be selecting, it will be convenient to prepare a document that describes the mapping structure for TVA / PS4 to help distributors and broadcasters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Because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“last minute update”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program information and air time are very important in terms of delivering a good product, it is proposed to create a separate document with recommendations on implementation and requirements</a:t>
            </a: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11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315529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kstfelt 33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2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3329796" y="1273307"/>
            <a:ext cx="7176159" cy="397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Agenda for the meeting: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Minutes from last meeting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Short review of the work done in the group / Peter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PS4 / Public Schedule presentation / John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TVA / TVAnytime presentation / Randi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Comparison and evaluating of the two candidates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Follow up on actions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Meetings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537753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kstfelt 33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3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825398"/>
            <a:ext cx="8849561" cy="3477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 review of work done in the group: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NorDig EPG/Event metadata subgroup had start up meeting 26.11.2015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have been 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 18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telco / webinar meeting until now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meeting today it the first physical meeting in the group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work in the group is focused to come up with a result as soon as possible as there is a need for a common NorDig EPG/Event metadata B2B exchange format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4195028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4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ktangel 5"/>
          <p:cNvSpPr/>
          <p:nvPr/>
        </p:nvSpPr>
        <p:spPr>
          <a:xfrm>
            <a:off x="1413967" y="1370445"/>
            <a:ext cx="9345473" cy="4257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400"/>
              </a:lnSpc>
              <a:spcAft>
                <a:spcPts val="600"/>
              </a:spcAft>
            </a:pPr>
            <a:r>
              <a:rPr lang="da-DK" b="1" kern="5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Mandate</a:t>
            </a:r>
            <a:r>
              <a:rPr lang="da-DK" b="1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for the </a:t>
            </a:r>
            <a:r>
              <a:rPr lang="da-DK" b="1" kern="5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subgroup</a:t>
            </a:r>
            <a:r>
              <a:rPr lang="da-DK" b="1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is to </a:t>
            </a:r>
            <a:r>
              <a:rPr lang="da-DK" b="1" kern="5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define</a:t>
            </a:r>
            <a:r>
              <a:rPr lang="da-DK" b="1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a </a:t>
            </a:r>
            <a:r>
              <a:rPr lang="da-DK" b="1" kern="5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common</a:t>
            </a:r>
            <a:r>
              <a:rPr lang="da-DK" b="1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NorDig EPG / Event metadata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da-DK" b="1" kern="5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exchange</a:t>
            </a:r>
            <a:r>
              <a:rPr lang="da-DK" b="1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format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endParaRPr lang="da-DK" sz="2000" kern="5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ea typeface="Times New Roman" panose="02020603050405020304" pitchFamily="18" charset="0"/>
              </a:rPr>
              <a:t>To specify a Common EPG / Event interchange delivery file format, with the intension to be used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ea typeface="Times New Roman" panose="02020603050405020304" pitchFamily="18" charset="0"/>
              </a:rPr>
              <a:t>widely between Nordic and Irish Content Providers and Media Operators/Network Providers and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ea typeface="Times New Roman" panose="02020603050405020304" pitchFamily="18" charset="0"/>
              </a:rPr>
              <a:t>others. 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endParaRPr lang="en-GB" kern="5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ea typeface="Times New Roman" panose="02020603050405020304" pitchFamily="18" charset="0"/>
              </a:rPr>
              <a:t>The goal of this Common EPG / Event interchange delivery file format it that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ea typeface="Times New Roman" panose="02020603050405020304" pitchFamily="18" charset="0"/>
              </a:rPr>
              <a:t>is should be possible to use both for classical broadcast linear TV service 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ea typeface="Times New Roman" panose="02020603050405020304" pitchFamily="18" charset="0"/>
              </a:rPr>
              <a:t>as well for OTT streaming services, catch-up, VOD and other non-linear content. </a:t>
            </a:r>
          </a:p>
          <a:p>
            <a:pPr>
              <a:lnSpc>
                <a:spcPts val="1400"/>
              </a:lnSpc>
              <a:spcAft>
                <a:spcPts val="600"/>
              </a:spcAft>
            </a:pPr>
            <a:endParaRPr lang="en-GB" kern="5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group's tasks is to examine and use the different file formats used today (ex. ‘Public Schedule’ and TVA) and to specify a NorDig Common EPG / Event Interchange delivery file format based on existing standards</a:t>
            </a:r>
            <a:endParaRPr lang="da-DK" kern="5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endParaRPr lang="da-DK" kern="5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lnSpc>
                <a:spcPts val="1400"/>
              </a:lnSpc>
              <a:spcAft>
                <a:spcPts val="600"/>
              </a:spcAft>
            </a:pPr>
            <a:r>
              <a:rPr lang="en-GB" kern="5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da-DK" kern="5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Tekstfelt 7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9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2119814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5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421619" y="1386088"/>
            <a:ext cx="8849561" cy="4097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done: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have been studied the various exchange formats used today in the NorDig countries and Ireland and what potential could work as a future NorDig exchange metadata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has been studied what is the status in Europe, at DTG and what activities EBU have in the field of EPG / Event metadata exchange formats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Terms and requirement list with the different used terms descriptions and field names developed to be able to compare and evaluate the metadata formats. </a:t>
            </a:r>
            <a:br>
              <a:rPr lang="en-US" dirty="0"/>
            </a:br>
            <a:r>
              <a:rPr lang="en-US" dirty="0"/>
              <a:t>(Broadcaster and distributors currently use different names for the same elements and features of their metadata formats)</a:t>
            </a:r>
            <a:endParaRPr lang="da-DK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requirements list drafted describing basic requirements for a B2B Common EPG / Event interchange delivery file format.</a:t>
            </a:r>
            <a:endParaRPr lang="da-DK" dirty="0"/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felt 7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9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685857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6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421619" y="1386088"/>
            <a:ext cx="8849561" cy="3549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done continue: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Compare and evaluation of the various solutions / candidates for a NorDig exchange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Development of XML examples to meet NorDig requirements defined in the Terms and Requirements list the group had drafted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There have been made XML examples of each of the candidate formats so that it is practically possible to compare the standards and functionality in detail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Through detail comparison and evaluation of the candidates, there are now only two possible standards which can meet the requirements TVA and PS4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felt 7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9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2749804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7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473383" y="828442"/>
            <a:ext cx="8849561" cy="5267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Metadata exchange formats used today in the NorDig countries and Ireland: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 Anytime in different versions used to a large extent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 schedule is widely used in Sweden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(almost de facto standard)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other Nordic distributors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EBUCore are used for program exchange between Nordic public service broadcasters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XMLTV are used by EPG / TV guide providers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there are used a number of own proprietary formats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 for metadata exchange formats in Europe and activities at EBU: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DTG, UK due not have a common metadata exchange format, but TVAnytime is widely used in different variations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German public services broadcaster and others are using the BMF format developed by IRT, ARD are also using TVAnytime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EBU refer to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EBUCore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Nordif3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TV-Anytime, have no new initiatives in this area</a:t>
            </a: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11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4028839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8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152534"/>
            <a:ext cx="8849561" cy="2910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/>
              <a:t>Comparison and Evaluation of the various solutions / candidates for a NorDig exchange format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Preliminary conclusion and requirements to a NorDig metadata exchange format: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either a format / standard already used by the parties in the distribution chain / stakeholders or a format that is very simple to map up to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should not require significant changes in internal systems for the companies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should be an immediate benefit for all stakeholders to use</a:t>
            </a:r>
          </a:p>
        </p:txBody>
      </p:sp>
      <p:sp>
        <p:nvSpPr>
          <p:cNvPr id="8" name="Tekstfelt 7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11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181302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9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152534"/>
            <a:ext cx="8849561" cy="718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/>
              <a:t>Comparison and Evaluation of the various solutions / candidates for a NorDig exchange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dirty="0"/>
              <a:t>The candidates for a NorDig exchange format, TV-Anytime, PS4, XMLTV and EBUCore was compared and evaluated on 28 different items and functionalities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XML examples / schema´s made of each of the candidate formats to compare the standards and functionality in detail to see if the standards covers all requirements listed in the comparison and evaluation document (</a:t>
            </a:r>
            <a:r>
              <a:rPr lang="en-US" dirty="0" err="1"/>
              <a:t>eg</a:t>
            </a:r>
            <a:r>
              <a:rPr lang="en-US" dirty="0"/>
              <a:t>. series, program image, right)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EBUCore is taken out as it is primarily an archive and program exchange standard for use by broadcasters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It is possible to meet the requirement using EBUCore but it will cost a lot of development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XMLTV is taken out as is too poor a format to meet the requirements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Lacks structure for handling rights for lines and on demand and distribution to different devices.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dirty="0"/>
              <a:t>No formal organization behind XMLTV that can ensure a stable standard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felt 7"/>
          <p:cNvSpPr txBox="1"/>
          <p:nvPr/>
        </p:nvSpPr>
        <p:spPr>
          <a:xfrm>
            <a:off x="3115755" y="284851"/>
            <a:ext cx="529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Group meeting 08.11.16</a:t>
            </a:r>
          </a:p>
        </p:txBody>
      </p:sp>
      <p:sp>
        <p:nvSpPr>
          <p:cNvPr id="11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08.11.2016</a:t>
            </a:r>
          </a:p>
        </p:txBody>
      </p:sp>
    </p:spTree>
    <p:extLst>
      <p:ext uri="{BB962C8B-B14F-4D97-AF65-F5344CB8AC3E}">
        <p14:creationId xmlns:p14="http://schemas.microsoft.com/office/powerpoint/2010/main" val="4017426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</TotalTime>
  <Words>1075</Words>
  <Application>Microsoft Office PowerPoint</Application>
  <PresentationFormat>Widescreen</PresentationFormat>
  <Paragraphs>121</Paragraphs>
  <Slides>10</Slides>
  <Notes>10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Office-tema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Peter Mølsted</dc:creator>
  <cp:lastModifiedBy>Mølsted</cp:lastModifiedBy>
  <cp:revision>104</cp:revision>
  <dcterms:created xsi:type="dcterms:W3CDTF">2015-09-11T12:33:42Z</dcterms:created>
  <dcterms:modified xsi:type="dcterms:W3CDTF">2016-11-09T18:10:30Z</dcterms:modified>
</cp:coreProperties>
</file>