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8" r:id="rId2"/>
    <p:sldId id="279" r:id="rId3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96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ABD16-CBB4-440D-939C-6C3AB3242D5A}" type="datetimeFigureOut">
              <a:rPr lang="da-DK" smtClean="0"/>
              <a:t>18-09-2019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2BA07-ACE7-46D3-93CF-09E6D1C428A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22120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2158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0384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601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860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29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8282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231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1129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61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482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3909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3786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585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6012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peter@moelstedconsulting.d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kstfelt 33"/>
          <p:cNvSpPr txBox="1"/>
          <p:nvPr/>
        </p:nvSpPr>
        <p:spPr>
          <a:xfrm>
            <a:off x="3115755" y="284851"/>
            <a:ext cx="6233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da-DK" dirty="0" err="1"/>
              <a:t>subgroup</a:t>
            </a:r>
            <a:r>
              <a:rPr lang="da-DK" dirty="0"/>
              <a:t> – statusrapport 24.09.19</a:t>
            </a: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1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938043"/>
            <a:ext cx="8849561" cy="4674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/>
              <a:t>Activities and workplan:</a:t>
            </a:r>
          </a:p>
          <a:p>
            <a:r>
              <a:rPr lang="en-US" sz="1600" b="1" dirty="0"/>
              <a:t>Next NorDig TVA workshop</a:t>
            </a:r>
            <a:r>
              <a:rPr lang="en-US" sz="1600" dirty="0"/>
              <a:t> will held at TDC in Copenhagen in 16</a:t>
            </a:r>
            <a:r>
              <a:rPr lang="en-US" sz="1600" baseline="30000" dirty="0"/>
              <a:t>th</a:t>
            </a:r>
            <a:r>
              <a:rPr lang="en-US" sz="1600" dirty="0"/>
              <a:t>. December from 10:00 to 16:00. </a:t>
            </a:r>
            <a:br>
              <a:rPr lang="en-US" sz="1600" dirty="0"/>
            </a:br>
            <a:r>
              <a:rPr lang="en-US" sz="1600" dirty="0"/>
              <a:t>Draft program for the workshop:</a:t>
            </a:r>
            <a:endParaRPr lang="da-DK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NorDig TVA as standard for export of metadata for SVOD</a:t>
            </a:r>
            <a:r>
              <a:rPr lang="en-US" sz="1600" b="1" dirty="0"/>
              <a:t> </a:t>
            </a:r>
            <a:r>
              <a:rPr lang="en-US" sz="1600" dirty="0"/>
              <a:t>on 3rd. party platforms and for broadcasters / content providers to deliver metadata for VOD directories.</a:t>
            </a:r>
            <a:endParaRPr lang="da-DK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Audience measurement (tv monitoring) using NorDig TVA as basis for audience measurement across media platforms and devises, online and VOD</a:t>
            </a:r>
            <a:endParaRPr lang="da-DK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DVB-I group working with TVA metadata standard</a:t>
            </a:r>
            <a:endParaRPr lang="da-DK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Broadcasters implementation of NorDig TVA</a:t>
            </a:r>
            <a:endParaRPr lang="da-DK" sz="1600" dirty="0"/>
          </a:p>
          <a:p>
            <a:r>
              <a:rPr lang="en-US" sz="1600" dirty="0"/>
              <a:t>Status and information about implementation of NorDig TVA from TDC, DR and NRK. </a:t>
            </a:r>
            <a:br>
              <a:rPr lang="en-US" sz="1600" dirty="0"/>
            </a:br>
            <a:r>
              <a:rPr lang="en-US" sz="1600" dirty="0"/>
              <a:t>Any wishes or input to the program or you like to make a presentation at the workshop please sent a mail (</a:t>
            </a:r>
            <a:r>
              <a:rPr lang="en-US" sz="1600" dirty="0">
                <a:hlinkClick r:id="rId4"/>
              </a:rPr>
              <a:t>peter@moelstedconsulting.dk</a:t>
            </a:r>
            <a:r>
              <a:rPr lang="en-US" sz="1600" dirty="0"/>
              <a:t>)</a:t>
            </a:r>
          </a:p>
          <a:p>
            <a:endParaRPr lang="en-US" sz="1600" dirty="0"/>
          </a:p>
          <a:p>
            <a:r>
              <a:rPr lang="en-US" sz="1600" b="1" dirty="0"/>
              <a:t>Solutions for using NorDig TVA as standard for export of metadata for SVOD </a:t>
            </a:r>
            <a:r>
              <a:rPr lang="en-US" sz="1600" dirty="0"/>
              <a:t>on 3rd. party platforms and for broadcasters / content providers to deliver metadata for VOD directories to be used by content aggregators like YouSee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Solutions for VOD catalogs and a REST API in the workplan for the coming autumn</a:t>
            </a:r>
          </a:p>
          <a:p>
            <a:endParaRPr 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kstboks 3">
            <a:extLst>
              <a:ext uri="{FF2B5EF4-FFF2-40B4-BE49-F238E27FC236}">
                <a16:creationId xmlns:a16="http://schemas.microsoft.com/office/drawing/2014/main" id="{38A222BF-5F9E-4FCB-BCDC-F8EF504F9C50}"/>
              </a:ext>
            </a:extLst>
          </p:cNvPr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24.09.2019</a:t>
            </a:r>
          </a:p>
        </p:txBody>
      </p:sp>
    </p:spTree>
    <p:extLst>
      <p:ext uri="{BB962C8B-B14F-4D97-AF65-F5344CB8AC3E}">
        <p14:creationId xmlns:p14="http://schemas.microsoft.com/office/powerpoint/2010/main" val="4005487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kstfelt 33"/>
          <p:cNvSpPr txBox="1"/>
          <p:nvPr/>
        </p:nvSpPr>
        <p:spPr>
          <a:xfrm>
            <a:off x="3115755" y="284851"/>
            <a:ext cx="6233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da-DK" dirty="0" err="1"/>
              <a:t>subgroup</a:t>
            </a:r>
            <a:r>
              <a:rPr lang="da-DK" dirty="0"/>
              <a:t> – statusrapport 24.09.19</a:t>
            </a: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2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836442"/>
            <a:ext cx="8849561" cy="5444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/>
              <a:t>Activities and workplan:</a:t>
            </a:r>
          </a:p>
          <a:p>
            <a:r>
              <a:rPr lang="en-US" sz="1600" b="1" dirty="0"/>
              <a:t>Minor update of the TVA specification</a:t>
            </a:r>
            <a:endParaRPr lang="da-DK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release of 2019-03 had a misrepresented cardinality for the Format element in </a:t>
            </a:r>
            <a:r>
              <a:rPr lang="en-US" sz="1600" dirty="0" err="1"/>
              <a:t>RelatedMaterial</a:t>
            </a:r>
            <a:r>
              <a:rPr lang="en-US" sz="1600" dirty="0"/>
              <a:t>, ETSI have released an update where this now is corrected.</a:t>
            </a:r>
            <a:br>
              <a:rPr lang="en-US" sz="1600" dirty="0"/>
            </a:br>
            <a:r>
              <a:rPr lang="en-US" sz="1600" dirty="0"/>
              <a:t>Updated </a:t>
            </a:r>
            <a:r>
              <a:rPr lang="en-US" sz="1600" dirty="0" err="1"/>
              <a:t>xsd</a:t>
            </a:r>
            <a:r>
              <a:rPr lang="en-US" sz="1600" dirty="0"/>
              <a:t> for ETSI TS 102 822-3-1 V1.11.2 (2019-06)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Updating of NorDig metadata specification, guidelines and example files according to the latest update of the TVA specification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b="1" dirty="0"/>
              <a:t>Using NorDig TVA as basis for audience measurement</a:t>
            </a:r>
            <a:r>
              <a:rPr lang="en-US" sz="1600" dirty="0"/>
              <a:t> (TVOV - tv monitoring) across media platforms and devises, online and VOD.  </a:t>
            </a:r>
            <a:br>
              <a:rPr lang="en-US" sz="1600" dirty="0"/>
            </a:br>
            <a:r>
              <a:rPr lang="en-US" sz="1600" dirty="0"/>
              <a:t>Audience measurement cross media is of very high priority for broadcasters and networks and there is a need for standard 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Want to make contact to Kantar Gallup (audience measurement) who are the major player in the Nordic countries, for possible cooperation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Audience measurement using TVA, in the workplan for the coming autumn</a:t>
            </a:r>
          </a:p>
          <a:p>
            <a:endParaRPr lang="da-DK" sz="1600" dirty="0"/>
          </a:p>
          <a:p>
            <a:r>
              <a:rPr lang="en-US" sz="1600" b="1" dirty="0"/>
              <a:t>Genre list </a:t>
            </a:r>
            <a:r>
              <a:rPr lang="en-US" sz="1600" dirty="0"/>
              <a:t>- translation of genres between Nordic language and English, in progress.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Draft document with translation from Danish and Norwegian are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Working on translation to Swedish and Finnish</a:t>
            </a:r>
            <a:endParaRPr lang="da-DK" sz="1600" dirty="0"/>
          </a:p>
          <a:p>
            <a:br>
              <a:rPr lang="en-US" dirty="0"/>
            </a:br>
            <a:endParaRPr 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kstboks 3">
            <a:extLst>
              <a:ext uri="{FF2B5EF4-FFF2-40B4-BE49-F238E27FC236}">
                <a16:creationId xmlns:a16="http://schemas.microsoft.com/office/drawing/2014/main" id="{38A222BF-5F9E-4FCB-BCDC-F8EF504F9C50}"/>
              </a:ext>
            </a:extLst>
          </p:cNvPr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24.09.2019</a:t>
            </a:r>
          </a:p>
        </p:txBody>
      </p:sp>
    </p:spTree>
    <p:extLst>
      <p:ext uri="{BB962C8B-B14F-4D97-AF65-F5344CB8AC3E}">
        <p14:creationId xmlns:p14="http://schemas.microsoft.com/office/powerpoint/2010/main" val="3228506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2097</TotalTime>
  <Words>87</Words>
  <Application>Microsoft Office PowerPoint</Application>
  <PresentationFormat>Widescreen</PresentationFormat>
  <Paragraphs>31</Paragraphs>
  <Slides>2</Slides>
  <Notes>2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Office-tema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Peter Mølsted</dc:creator>
  <cp:lastModifiedBy>Peter Mølsted</cp:lastModifiedBy>
  <cp:revision>105</cp:revision>
  <dcterms:created xsi:type="dcterms:W3CDTF">2015-09-11T12:33:42Z</dcterms:created>
  <dcterms:modified xsi:type="dcterms:W3CDTF">2019-09-18T13:03:35Z</dcterms:modified>
</cp:coreProperties>
</file>