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98" r:id="rId2"/>
    <p:sldId id="299" r:id="rId3"/>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64" autoAdjust="0"/>
    <p:restoredTop sz="94660"/>
  </p:normalViewPr>
  <p:slideViewPr>
    <p:cSldViewPr snapToGrid="0">
      <p:cViewPr>
        <p:scale>
          <a:sx n="110" d="100"/>
          <a:sy n="110" d="100"/>
        </p:scale>
        <p:origin x="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FABD16-CBB4-440D-939C-6C3AB3242D5A}" type="datetimeFigureOut">
              <a:rPr lang="da-DK" smtClean="0"/>
              <a:t>06-12-2023</a:t>
            </a:fld>
            <a:endParaRPr lang="da-DK"/>
          </a:p>
        </p:txBody>
      </p:sp>
      <p:sp>
        <p:nvSpPr>
          <p:cNvPr id="4" name="Pladsholder til slidebille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Pladsholder til sli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2BA07-ACE7-46D3-93CF-09E6D1C428A9}" type="slidenum">
              <a:rPr lang="da-DK" smtClean="0"/>
              <a:t>‹nr.›</a:t>
            </a:fld>
            <a:endParaRPr lang="da-DK"/>
          </a:p>
        </p:txBody>
      </p:sp>
    </p:spTree>
    <p:extLst>
      <p:ext uri="{BB962C8B-B14F-4D97-AF65-F5344CB8AC3E}">
        <p14:creationId xmlns:p14="http://schemas.microsoft.com/office/powerpoint/2010/main" val="2522120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12F2BA07-ACE7-46D3-93CF-09E6D1C428A9}" type="slidenum">
              <a:rPr lang="da-DK" smtClean="0"/>
              <a:t>1</a:t>
            </a:fld>
            <a:endParaRPr lang="da-DK"/>
          </a:p>
        </p:txBody>
      </p:sp>
    </p:spTree>
    <p:extLst>
      <p:ext uri="{BB962C8B-B14F-4D97-AF65-F5344CB8AC3E}">
        <p14:creationId xmlns:p14="http://schemas.microsoft.com/office/powerpoint/2010/main" val="1773717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12F2BA07-ACE7-46D3-93CF-09E6D1C428A9}" type="slidenum">
              <a:rPr lang="da-DK" smtClean="0"/>
              <a:t>2</a:t>
            </a:fld>
            <a:endParaRPr lang="da-DK"/>
          </a:p>
        </p:txBody>
      </p:sp>
    </p:spTree>
    <p:extLst>
      <p:ext uri="{BB962C8B-B14F-4D97-AF65-F5344CB8AC3E}">
        <p14:creationId xmlns:p14="http://schemas.microsoft.com/office/powerpoint/2010/main" val="24801627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a-DK"/>
              <a:t>Klik for at redigere i master</a:t>
            </a:r>
          </a:p>
        </p:txBody>
      </p:sp>
      <p:sp>
        <p:nvSpPr>
          <p:cNvPr id="3" name="U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i master</a:t>
            </a:r>
          </a:p>
        </p:txBody>
      </p:sp>
      <p:sp>
        <p:nvSpPr>
          <p:cNvPr id="4" name="Pladsholder til dato 3"/>
          <p:cNvSpPr>
            <a:spLocks noGrp="1"/>
          </p:cNvSpPr>
          <p:nvPr>
            <p:ph type="dt" sz="half" idx="10"/>
          </p:nvPr>
        </p:nvSpPr>
        <p:spPr/>
        <p:txBody>
          <a:bodyPr/>
          <a:lstStyle/>
          <a:p>
            <a:r>
              <a:rPr lang="da-DK"/>
              <a:t>24-04-2016</a:t>
            </a:r>
          </a:p>
        </p:txBody>
      </p:sp>
      <p:sp>
        <p:nvSpPr>
          <p:cNvPr id="5" name="Pladsholder til sidefod 4"/>
          <p:cNvSpPr>
            <a:spLocks noGrp="1"/>
          </p:cNvSpPr>
          <p:nvPr>
            <p:ph type="ftr" sz="quarter" idx="11"/>
          </p:nvPr>
        </p:nvSpPr>
        <p:spPr/>
        <p:txBody>
          <a:bodyPr/>
          <a:lstStyle/>
          <a:p>
            <a:r>
              <a:rPr lang="da-DK"/>
              <a:t>Peter Mølsted 26.04.2016</a:t>
            </a:r>
          </a:p>
        </p:txBody>
      </p:sp>
      <p:sp>
        <p:nvSpPr>
          <p:cNvPr id="6" name="Pladsholder til slidenummer 5"/>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2166017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lodret titel 2"/>
          <p:cNvSpPr>
            <a:spLocks noGrp="1"/>
          </p:cNvSpPr>
          <p:nvPr>
            <p:ph type="body" orient="vert" idx="1"/>
          </p:nvPr>
        </p:nvSpPr>
        <p:spPr/>
        <p:txBody>
          <a:bodyPr vert="eaVert"/>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p>
            <a:r>
              <a:rPr lang="da-DK"/>
              <a:t>24-04-2016</a:t>
            </a:r>
          </a:p>
        </p:txBody>
      </p:sp>
      <p:sp>
        <p:nvSpPr>
          <p:cNvPr id="5" name="Pladsholder til sidefod 4"/>
          <p:cNvSpPr>
            <a:spLocks noGrp="1"/>
          </p:cNvSpPr>
          <p:nvPr>
            <p:ph type="ftr" sz="quarter" idx="11"/>
          </p:nvPr>
        </p:nvSpPr>
        <p:spPr/>
        <p:txBody>
          <a:bodyPr/>
          <a:lstStyle/>
          <a:p>
            <a:r>
              <a:rPr lang="da-DK"/>
              <a:t>Peter Mølsted 26.04.2016</a:t>
            </a:r>
          </a:p>
        </p:txBody>
      </p:sp>
      <p:sp>
        <p:nvSpPr>
          <p:cNvPr id="6" name="Pladsholder til slidenummer 5"/>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3628603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8724900" y="365125"/>
            <a:ext cx="2628900" cy="5811838"/>
          </a:xfrm>
        </p:spPr>
        <p:txBody>
          <a:bodyPr vert="eaVert"/>
          <a:lstStyle/>
          <a:p>
            <a:r>
              <a:rPr lang="da-DK"/>
              <a:t>Klik for at redigere i master</a:t>
            </a:r>
          </a:p>
        </p:txBody>
      </p:sp>
      <p:sp>
        <p:nvSpPr>
          <p:cNvPr id="3" name="Pladsholder til lodret titel 2"/>
          <p:cNvSpPr>
            <a:spLocks noGrp="1"/>
          </p:cNvSpPr>
          <p:nvPr>
            <p:ph type="body" orient="vert" idx="1"/>
          </p:nvPr>
        </p:nvSpPr>
        <p:spPr>
          <a:xfrm>
            <a:off x="838200" y="365125"/>
            <a:ext cx="7734300" cy="5811838"/>
          </a:xfrm>
        </p:spPr>
        <p:txBody>
          <a:bodyPr vert="eaVert"/>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p>
            <a:r>
              <a:rPr lang="da-DK"/>
              <a:t>24-04-2016</a:t>
            </a:r>
          </a:p>
        </p:txBody>
      </p:sp>
      <p:sp>
        <p:nvSpPr>
          <p:cNvPr id="5" name="Pladsholder til sidefod 4"/>
          <p:cNvSpPr>
            <a:spLocks noGrp="1"/>
          </p:cNvSpPr>
          <p:nvPr>
            <p:ph type="ftr" sz="quarter" idx="11"/>
          </p:nvPr>
        </p:nvSpPr>
        <p:spPr/>
        <p:txBody>
          <a:bodyPr/>
          <a:lstStyle/>
          <a:p>
            <a:r>
              <a:rPr lang="da-DK"/>
              <a:t>Peter Mølsted 26.04.2016</a:t>
            </a:r>
          </a:p>
        </p:txBody>
      </p:sp>
      <p:sp>
        <p:nvSpPr>
          <p:cNvPr id="6" name="Pladsholder til slidenummer 5"/>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38229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indhold 2"/>
          <p:cNvSpPr>
            <a:spLocks noGrp="1"/>
          </p:cNvSpPr>
          <p:nvPr>
            <p:ph idx="1"/>
          </p:nvPr>
        </p:nvSpPr>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p>
            <a:r>
              <a:rPr lang="da-DK"/>
              <a:t>24-04-2016</a:t>
            </a:r>
          </a:p>
        </p:txBody>
      </p:sp>
      <p:sp>
        <p:nvSpPr>
          <p:cNvPr id="5" name="Pladsholder til sidefod 4"/>
          <p:cNvSpPr>
            <a:spLocks noGrp="1"/>
          </p:cNvSpPr>
          <p:nvPr>
            <p:ph type="ftr" sz="quarter" idx="11"/>
          </p:nvPr>
        </p:nvSpPr>
        <p:spPr/>
        <p:txBody>
          <a:bodyPr/>
          <a:lstStyle/>
          <a:p>
            <a:r>
              <a:rPr lang="da-DK"/>
              <a:t>Peter Mølsted 26.04.2016</a:t>
            </a:r>
          </a:p>
        </p:txBody>
      </p:sp>
      <p:sp>
        <p:nvSpPr>
          <p:cNvPr id="6" name="Pladsholder til slidenummer 5"/>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1082825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a-DK"/>
              <a:t>Klik for at redigere i master</a:t>
            </a:r>
          </a:p>
        </p:txBody>
      </p:sp>
      <p:sp>
        <p:nvSpPr>
          <p:cNvPr id="3" name="Pladsholder til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a:t>Klik for at redigere i master</a:t>
            </a:r>
          </a:p>
        </p:txBody>
      </p:sp>
      <p:sp>
        <p:nvSpPr>
          <p:cNvPr id="4" name="Pladsholder til dato 3"/>
          <p:cNvSpPr>
            <a:spLocks noGrp="1"/>
          </p:cNvSpPr>
          <p:nvPr>
            <p:ph type="dt" sz="half" idx="10"/>
          </p:nvPr>
        </p:nvSpPr>
        <p:spPr/>
        <p:txBody>
          <a:bodyPr/>
          <a:lstStyle/>
          <a:p>
            <a:r>
              <a:rPr lang="da-DK"/>
              <a:t>24-04-2016</a:t>
            </a:r>
          </a:p>
        </p:txBody>
      </p:sp>
      <p:sp>
        <p:nvSpPr>
          <p:cNvPr id="5" name="Pladsholder til sidefod 4"/>
          <p:cNvSpPr>
            <a:spLocks noGrp="1"/>
          </p:cNvSpPr>
          <p:nvPr>
            <p:ph type="ftr" sz="quarter" idx="11"/>
          </p:nvPr>
        </p:nvSpPr>
        <p:spPr/>
        <p:txBody>
          <a:bodyPr/>
          <a:lstStyle/>
          <a:p>
            <a:r>
              <a:rPr lang="da-DK"/>
              <a:t>Peter Mølsted 26.04.2016</a:t>
            </a:r>
          </a:p>
        </p:txBody>
      </p:sp>
      <p:sp>
        <p:nvSpPr>
          <p:cNvPr id="6" name="Pladsholder til slidenummer 5"/>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9231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indhold 2"/>
          <p:cNvSpPr>
            <a:spLocks noGrp="1"/>
          </p:cNvSpPr>
          <p:nvPr>
            <p:ph sz="half" idx="1"/>
          </p:nvPr>
        </p:nvSpPr>
        <p:spPr>
          <a:xfrm>
            <a:off x="838200" y="1825625"/>
            <a:ext cx="5181600" cy="435133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p:cNvSpPr>
            <a:spLocks noGrp="1"/>
          </p:cNvSpPr>
          <p:nvPr>
            <p:ph sz="half" idx="2"/>
          </p:nvPr>
        </p:nvSpPr>
        <p:spPr>
          <a:xfrm>
            <a:off x="6172200" y="1825625"/>
            <a:ext cx="5181600" cy="435133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4"/>
          <p:cNvSpPr>
            <a:spLocks noGrp="1"/>
          </p:cNvSpPr>
          <p:nvPr>
            <p:ph type="dt" sz="half" idx="10"/>
          </p:nvPr>
        </p:nvSpPr>
        <p:spPr/>
        <p:txBody>
          <a:bodyPr/>
          <a:lstStyle/>
          <a:p>
            <a:r>
              <a:rPr lang="da-DK"/>
              <a:t>24-04-2016</a:t>
            </a:r>
          </a:p>
        </p:txBody>
      </p:sp>
      <p:sp>
        <p:nvSpPr>
          <p:cNvPr id="6" name="Pladsholder til sidefod 5"/>
          <p:cNvSpPr>
            <a:spLocks noGrp="1"/>
          </p:cNvSpPr>
          <p:nvPr>
            <p:ph type="ftr" sz="quarter" idx="11"/>
          </p:nvPr>
        </p:nvSpPr>
        <p:spPr/>
        <p:txBody>
          <a:bodyPr/>
          <a:lstStyle/>
          <a:p>
            <a:r>
              <a:rPr lang="da-DK"/>
              <a:t>Peter Mølsted 26.04.2016</a:t>
            </a:r>
          </a:p>
        </p:txBody>
      </p:sp>
      <p:sp>
        <p:nvSpPr>
          <p:cNvPr id="7" name="Pladsholder til slidenummer 6"/>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1311290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a-DK"/>
              <a:t>Klik for at redigere i master</a:t>
            </a:r>
          </a:p>
        </p:txBody>
      </p:sp>
      <p:sp>
        <p:nvSpPr>
          <p:cNvPr id="3" name="Pladsholder til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i master</a:t>
            </a:r>
          </a:p>
        </p:txBody>
      </p:sp>
      <p:sp>
        <p:nvSpPr>
          <p:cNvPr id="4" name="Pladsholder til indhold 3"/>
          <p:cNvSpPr>
            <a:spLocks noGrp="1"/>
          </p:cNvSpPr>
          <p:nvPr>
            <p:ph sz="half" idx="2"/>
          </p:nvPr>
        </p:nvSpPr>
        <p:spPr>
          <a:xfrm>
            <a:off x="839788" y="2505075"/>
            <a:ext cx="5157787" cy="368458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i master</a:t>
            </a:r>
          </a:p>
        </p:txBody>
      </p:sp>
      <p:sp>
        <p:nvSpPr>
          <p:cNvPr id="6" name="Pladsholder til indhold 5"/>
          <p:cNvSpPr>
            <a:spLocks noGrp="1"/>
          </p:cNvSpPr>
          <p:nvPr>
            <p:ph sz="quarter" idx="4"/>
          </p:nvPr>
        </p:nvSpPr>
        <p:spPr>
          <a:xfrm>
            <a:off x="6172200" y="2505075"/>
            <a:ext cx="5183188" cy="368458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6"/>
          <p:cNvSpPr>
            <a:spLocks noGrp="1"/>
          </p:cNvSpPr>
          <p:nvPr>
            <p:ph type="dt" sz="half" idx="10"/>
          </p:nvPr>
        </p:nvSpPr>
        <p:spPr/>
        <p:txBody>
          <a:bodyPr/>
          <a:lstStyle/>
          <a:p>
            <a:r>
              <a:rPr lang="da-DK"/>
              <a:t>24-04-2016</a:t>
            </a:r>
          </a:p>
        </p:txBody>
      </p:sp>
      <p:sp>
        <p:nvSpPr>
          <p:cNvPr id="8" name="Pladsholder til sidefod 7"/>
          <p:cNvSpPr>
            <a:spLocks noGrp="1"/>
          </p:cNvSpPr>
          <p:nvPr>
            <p:ph type="ftr" sz="quarter" idx="11"/>
          </p:nvPr>
        </p:nvSpPr>
        <p:spPr/>
        <p:txBody>
          <a:bodyPr/>
          <a:lstStyle/>
          <a:p>
            <a:r>
              <a:rPr lang="da-DK"/>
              <a:t>Peter Mølsted 26.04.2016</a:t>
            </a:r>
          </a:p>
        </p:txBody>
      </p:sp>
      <p:sp>
        <p:nvSpPr>
          <p:cNvPr id="9" name="Pladsholder til slidenummer 8"/>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152611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dato 2"/>
          <p:cNvSpPr>
            <a:spLocks noGrp="1"/>
          </p:cNvSpPr>
          <p:nvPr>
            <p:ph type="dt" sz="half" idx="10"/>
          </p:nvPr>
        </p:nvSpPr>
        <p:spPr/>
        <p:txBody>
          <a:bodyPr/>
          <a:lstStyle/>
          <a:p>
            <a:r>
              <a:rPr lang="da-DK"/>
              <a:t>24-04-2016</a:t>
            </a:r>
          </a:p>
        </p:txBody>
      </p:sp>
      <p:sp>
        <p:nvSpPr>
          <p:cNvPr id="4" name="Pladsholder til sidefod 3"/>
          <p:cNvSpPr>
            <a:spLocks noGrp="1"/>
          </p:cNvSpPr>
          <p:nvPr>
            <p:ph type="ftr" sz="quarter" idx="11"/>
          </p:nvPr>
        </p:nvSpPr>
        <p:spPr/>
        <p:txBody>
          <a:bodyPr/>
          <a:lstStyle/>
          <a:p>
            <a:r>
              <a:rPr lang="da-DK"/>
              <a:t>Peter Mølsted 26.04.2016</a:t>
            </a:r>
          </a:p>
        </p:txBody>
      </p:sp>
      <p:sp>
        <p:nvSpPr>
          <p:cNvPr id="5" name="Pladsholder til slidenummer 4"/>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2874829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r>
              <a:rPr lang="da-DK"/>
              <a:t>24-04-2016</a:t>
            </a:r>
          </a:p>
        </p:txBody>
      </p:sp>
      <p:sp>
        <p:nvSpPr>
          <p:cNvPr id="3" name="Pladsholder til sidefod 2"/>
          <p:cNvSpPr>
            <a:spLocks noGrp="1"/>
          </p:cNvSpPr>
          <p:nvPr>
            <p:ph type="ftr" sz="quarter" idx="11"/>
          </p:nvPr>
        </p:nvSpPr>
        <p:spPr/>
        <p:txBody>
          <a:bodyPr/>
          <a:lstStyle/>
          <a:p>
            <a:r>
              <a:rPr lang="da-DK"/>
              <a:t>Peter Mølsted 26.04.2016</a:t>
            </a:r>
          </a:p>
        </p:txBody>
      </p:sp>
      <p:sp>
        <p:nvSpPr>
          <p:cNvPr id="4" name="Pladsholder til slidenummer 3"/>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1639095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a-DK"/>
              <a:t>Klik for at redigere i master</a:t>
            </a:r>
          </a:p>
        </p:txBody>
      </p:sp>
      <p:sp>
        <p:nvSpPr>
          <p:cNvPr id="3" name="Pladsholder til ind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i master</a:t>
            </a:r>
          </a:p>
        </p:txBody>
      </p:sp>
      <p:sp>
        <p:nvSpPr>
          <p:cNvPr id="5" name="Pladsholder til dato 4"/>
          <p:cNvSpPr>
            <a:spLocks noGrp="1"/>
          </p:cNvSpPr>
          <p:nvPr>
            <p:ph type="dt" sz="half" idx="10"/>
          </p:nvPr>
        </p:nvSpPr>
        <p:spPr/>
        <p:txBody>
          <a:bodyPr/>
          <a:lstStyle/>
          <a:p>
            <a:r>
              <a:rPr lang="da-DK"/>
              <a:t>24-04-2016</a:t>
            </a:r>
          </a:p>
        </p:txBody>
      </p:sp>
      <p:sp>
        <p:nvSpPr>
          <p:cNvPr id="6" name="Pladsholder til sidefod 5"/>
          <p:cNvSpPr>
            <a:spLocks noGrp="1"/>
          </p:cNvSpPr>
          <p:nvPr>
            <p:ph type="ftr" sz="quarter" idx="11"/>
          </p:nvPr>
        </p:nvSpPr>
        <p:spPr/>
        <p:txBody>
          <a:bodyPr/>
          <a:lstStyle/>
          <a:p>
            <a:r>
              <a:rPr lang="da-DK"/>
              <a:t>Peter Mølsted 26.04.2016</a:t>
            </a:r>
          </a:p>
        </p:txBody>
      </p:sp>
      <p:sp>
        <p:nvSpPr>
          <p:cNvPr id="7" name="Pladsholder til slidenummer 6"/>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3037867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a-DK"/>
              <a:t>Klik for at redigere i master</a:t>
            </a:r>
          </a:p>
        </p:txBody>
      </p:sp>
      <p:sp>
        <p:nvSpPr>
          <p:cNvPr id="3" name="Pladsholder til bille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i master</a:t>
            </a:r>
          </a:p>
        </p:txBody>
      </p:sp>
      <p:sp>
        <p:nvSpPr>
          <p:cNvPr id="5" name="Pladsholder til dato 4"/>
          <p:cNvSpPr>
            <a:spLocks noGrp="1"/>
          </p:cNvSpPr>
          <p:nvPr>
            <p:ph type="dt" sz="half" idx="10"/>
          </p:nvPr>
        </p:nvSpPr>
        <p:spPr/>
        <p:txBody>
          <a:bodyPr/>
          <a:lstStyle/>
          <a:p>
            <a:r>
              <a:rPr lang="da-DK"/>
              <a:t>24-04-2016</a:t>
            </a:r>
          </a:p>
        </p:txBody>
      </p:sp>
      <p:sp>
        <p:nvSpPr>
          <p:cNvPr id="6" name="Pladsholder til sidefod 5"/>
          <p:cNvSpPr>
            <a:spLocks noGrp="1"/>
          </p:cNvSpPr>
          <p:nvPr>
            <p:ph type="ftr" sz="quarter" idx="11"/>
          </p:nvPr>
        </p:nvSpPr>
        <p:spPr/>
        <p:txBody>
          <a:bodyPr/>
          <a:lstStyle/>
          <a:p>
            <a:r>
              <a:rPr lang="da-DK"/>
              <a:t>Peter Mølsted 26.04.2016</a:t>
            </a:r>
          </a:p>
        </p:txBody>
      </p:sp>
      <p:sp>
        <p:nvSpPr>
          <p:cNvPr id="7" name="Pladsholder til slidenummer 6"/>
          <p:cNvSpPr>
            <a:spLocks noGrp="1"/>
          </p:cNvSpPr>
          <p:nvPr>
            <p:ph type="sldNum" sz="quarter" idx="12"/>
          </p:nvPr>
        </p:nvSpPr>
        <p:spPr/>
        <p:txBody>
          <a:bodyPr/>
          <a:lstStyle/>
          <a:p>
            <a:fld id="{635AA1EC-FEE3-4C58-9E69-13B70527FDAB}" type="slidenum">
              <a:rPr lang="da-DK" smtClean="0"/>
              <a:t>‹nr.›</a:t>
            </a:fld>
            <a:endParaRPr lang="da-DK"/>
          </a:p>
        </p:txBody>
      </p:sp>
    </p:spTree>
    <p:extLst>
      <p:ext uri="{BB962C8B-B14F-4D97-AF65-F5344CB8AC3E}">
        <p14:creationId xmlns:p14="http://schemas.microsoft.com/office/powerpoint/2010/main" val="115858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a:t>Klik for at redigere i master</a:t>
            </a:r>
          </a:p>
        </p:txBody>
      </p:sp>
      <p:sp>
        <p:nvSpPr>
          <p:cNvPr id="3" name="Pladsholder til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a-DK"/>
              <a:t>24-04-2016</a:t>
            </a:r>
          </a:p>
        </p:txBody>
      </p:sp>
      <p:sp>
        <p:nvSpPr>
          <p:cNvPr id="5" name="Pladsholder til sidefod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a-DK"/>
              <a:t>Peter Mølsted 26.04.2016</a:t>
            </a:r>
          </a:p>
        </p:txBody>
      </p:sp>
      <p:sp>
        <p:nvSpPr>
          <p:cNvPr id="6" name="Pladsholder til sli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5AA1EC-FEE3-4C58-9E69-13B70527FDAB}" type="slidenum">
              <a:rPr lang="da-DK" smtClean="0"/>
              <a:t>‹nr.›</a:t>
            </a:fld>
            <a:endParaRPr lang="da-DK"/>
          </a:p>
        </p:txBody>
      </p:sp>
    </p:spTree>
    <p:extLst>
      <p:ext uri="{BB962C8B-B14F-4D97-AF65-F5344CB8AC3E}">
        <p14:creationId xmlns:p14="http://schemas.microsoft.com/office/powerpoint/2010/main" val="3260126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kstfelt 33"/>
          <p:cNvSpPr txBox="1"/>
          <p:nvPr/>
        </p:nvSpPr>
        <p:spPr>
          <a:xfrm>
            <a:off x="3115755" y="284851"/>
            <a:ext cx="4556055" cy="369332"/>
          </a:xfrm>
          <a:prstGeom prst="rect">
            <a:avLst/>
          </a:prstGeom>
          <a:noFill/>
        </p:spPr>
        <p:txBody>
          <a:bodyPr wrap="none" rtlCol="0">
            <a:spAutoFit/>
          </a:bodyPr>
          <a:lstStyle/>
          <a:p>
            <a:r>
              <a:rPr lang="da-DK" dirty="0"/>
              <a:t>NorDig Accessibility Group – status 07.12.2023</a:t>
            </a:r>
          </a:p>
        </p:txBody>
      </p:sp>
      <p:pic>
        <p:nvPicPr>
          <p:cNvPr id="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078" y="195676"/>
            <a:ext cx="460573" cy="43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Pladsholder til slidenummer 36"/>
          <p:cNvSpPr>
            <a:spLocks noGrp="1"/>
          </p:cNvSpPr>
          <p:nvPr>
            <p:ph type="sldNum" sz="quarter" idx="12"/>
          </p:nvPr>
        </p:nvSpPr>
        <p:spPr>
          <a:xfrm>
            <a:off x="8610600" y="6452146"/>
            <a:ext cx="2743200" cy="365125"/>
          </a:xfrm>
        </p:spPr>
        <p:txBody>
          <a:bodyPr/>
          <a:lstStyle/>
          <a:p>
            <a:fld id="{635AA1EC-FEE3-4C58-9E69-13B70527FDAB}" type="slidenum">
              <a:rPr lang="da-DK" sz="1000" smtClean="0"/>
              <a:t>1</a:t>
            </a:fld>
            <a:endParaRPr lang="da-DK" sz="1000" dirty="0"/>
          </a:p>
        </p:txBody>
      </p:sp>
      <p:cxnSp>
        <p:nvCxnSpPr>
          <p:cNvPr id="38" name="Lige forbindelse 37"/>
          <p:cNvCxnSpPr/>
          <p:nvPr/>
        </p:nvCxnSpPr>
        <p:spPr>
          <a:xfrm>
            <a:off x="121920" y="678448"/>
            <a:ext cx="11889105" cy="102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ktangel 1"/>
          <p:cNvSpPr/>
          <p:nvPr/>
        </p:nvSpPr>
        <p:spPr>
          <a:xfrm>
            <a:off x="2091824" y="1152534"/>
            <a:ext cx="8001412" cy="3925755"/>
          </a:xfrm>
          <a:prstGeom prst="rect">
            <a:avLst/>
          </a:prstGeom>
        </p:spPr>
        <p:txBody>
          <a:bodyPr wrap="square">
            <a:spAutoFit/>
          </a:bodyPr>
          <a:lstStyle/>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Framework and items for a workplan for the new / reactivated NorDig Accessibility group:</a:t>
            </a:r>
            <a:br>
              <a:rPr lang="en-US" sz="1600" b="1" dirty="0">
                <a:latin typeface="Calibri" panose="020F0502020204030204" pitchFamily="34" charset="0"/>
                <a:ea typeface="Calibri" panose="020F0502020204030204" pitchFamily="34" charset="0"/>
                <a:cs typeface="Times New Roman" panose="02020603050405020304" pitchFamily="18" charset="0"/>
              </a:rPr>
            </a:br>
            <a:endParaRPr lang="en-US" sz="1600"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
            </a:pPr>
            <a:r>
              <a:rPr lang="en-US" sz="1400" dirty="0"/>
              <a:t>Development of NorDig specification / document with an overview of accessibility services, implementation options and guidelines supported by NorDig.</a:t>
            </a:r>
          </a:p>
          <a:p>
            <a:pPr marL="285750" indent="-285750">
              <a:lnSpc>
                <a:spcPct val="107000"/>
              </a:lnSpc>
              <a:spcAft>
                <a:spcPts val="800"/>
              </a:spcAft>
              <a:buFont typeface="Wingdings" panose="05000000000000000000" pitchFamily="2" charset="2"/>
              <a:buChar char="§"/>
            </a:pPr>
            <a:r>
              <a:rPr lang="en-US" sz="1400" dirty="0"/>
              <a:t>Description of accessibility services supported by HbbTV.</a:t>
            </a:r>
          </a:p>
          <a:p>
            <a:pPr marL="285750" indent="-285750">
              <a:lnSpc>
                <a:spcPct val="107000"/>
              </a:lnSpc>
              <a:spcAft>
                <a:spcPts val="800"/>
              </a:spcAft>
              <a:buFont typeface="Wingdings" panose="05000000000000000000" pitchFamily="2" charset="2"/>
              <a:buChar char="§"/>
            </a:pPr>
            <a:r>
              <a:rPr lang="en-US" sz="1400" dirty="0"/>
              <a:t>Development of universal remote control for disabled users with buttons for specific accessibility services such as Spoken subtitles or Audio description.</a:t>
            </a:r>
          </a:p>
          <a:p>
            <a:pPr marL="285750" indent="-285750">
              <a:lnSpc>
                <a:spcPct val="107000"/>
              </a:lnSpc>
              <a:spcAft>
                <a:spcPts val="800"/>
              </a:spcAft>
              <a:buFont typeface="Wingdings" panose="05000000000000000000" pitchFamily="2" charset="2"/>
              <a:buChar char="§"/>
            </a:pPr>
            <a:r>
              <a:rPr lang="en-US" sz="1400" dirty="0"/>
              <a:t>Menu tree for accessibility services; standard menus for easy ass to all available accessibility services cross channel and services.</a:t>
            </a:r>
          </a:p>
          <a:p>
            <a:pPr marL="285750" indent="-285750">
              <a:lnSpc>
                <a:spcPct val="107000"/>
              </a:lnSpc>
              <a:spcAft>
                <a:spcPts val="800"/>
              </a:spcAft>
              <a:buFont typeface="Wingdings" panose="05000000000000000000" pitchFamily="2" charset="2"/>
              <a:buChar char="§"/>
            </a:pPr>
            <a:r>
              <a:rPr lang="en-US" sz="1400" dirty="0"/>
              <a:t>Develop a NorDig document about best practice for implementing of accessibility services (audio description as separate tv channel, HoH subtitling on online content etc.) </a:t>
            </a:r>
          </a:p>
          <a:p>
            <a:pPr>
              <a:lnSpc>
                <a:spcPct val="107000"/>
              </a:lnSpc>
              <a:spcAft>
                <a:spcPts val="800"/>
              </a:spcAft>
            </a:pPr>
            <a:endParaRPr lang="en-US" sz="1400" dirty="0"/>
          </a:p>
          <a:p>
            <a:pPr>
              <a:lnSpc>
                <a:spcPct val="107000"/>
              </a:lnSpc>
              <a:spcAft>
                <a:spcPts val="8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Tekstboks 3"/>
          <p:cNvSpPr txBox="1"/>
          <p:nvPr/>
        </p:nvSpPr>
        <p:spPr>
          <a:xfrm>
            <a:off x="420299" y="6467235"/>
            <a:ext cx="1398140" cy="230832"/>
          </a:xfrm>
          <a:prstGeom prst="rect">
            <a:avLst/>
          </a:prstGeom>
          <a:noFill/>
        </p:spPr>
        <p:txBody>
          <a:bodyPr wrap="none" rtlCol="0">
            <a:spAutoFit/>
          </a:bodyPr>
          <a:lstStyle/>
          <a:p>
            <a:r>
              <a:rPr lang="da-DK" sz="900" dirty="0">
                <a:solidFill>
                  <a:schemeClr val="bg1">
                    <a:lumMod val="65000"/>
                  </a:schemeClr>
                </a:solidFill>
              </a:rPr>
              <a:t>Peter Mølsted 07.12.2023</a:t>
            </a:r>
          </a:p>
        </p:txBody>
      </p:sp>
    </p:spTree>
    <p:extLst>
      <p:ext uri="{BB962C8B-B14F-4D97-AF65-F5344CB8AC3E}">
        <p14:creationId xmlns:p14="http://schemas.microsoft.com/office/powerpoint/2010/main" val="51487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kstfelt 33"/>
          <p:cNvSpPr txBox="1"/>
          <p:nvPr/>
        </p:nvSpPr>
        <p:spPr>
          <a:xfrm>
            <a:off x="3115755" y="284851"/>
            <a:ext cx="4556055" cy="369332"/>
          </a:xfrm>
          <a:prstGeom prst="rect">
            <a:avLst/>
          </a:prstGeom>
          <a:noFill/>
        </p:spPr>
        <p:txBody>
          <a:bodyPr wrap="none" rtlCol="0">
            <a:spAutoFit/>
          </a:bodyPr>
          <a:lstStyle/>
          <a:p>
            <a:r>
              <a:rPr lang="da-DK" dirty="0"/>
              <a:t>NorDig Accessibility Group – status 07.12.2023</a:t>
            </a:r>
          </a:p>
        </p:txBody>
      </p:sp>
      <p:pic>
        <p:nvPicPr>
          <p:cNvPr id="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078" y="195676"/>
            <a:ext cx="460573" cy="43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Pladsholder til slidenummer 36"/>
          <p:cNvSpPr>
            <a:spLocks noGrp="1"/>
          </p:cNvSpPr>
          <p:nvPr>
            <p:ph type="sldNum" sz="quarter" idx="12"/>
          </p:nvPr>
        </p:nvSpPr>
        <p:spPr>
          <a:xfrm>
            <a:off x="8610600" y="6452146"/>
            <a:ext cx="2743200" cy="365125"/>
          </a:xfrm>
        </p:spPr>
        <p:txBody>
          <a:bodyPr/>
          <a:lstStyle/>
          <a:p>
            <a:fld id="{635AA1EC-FEE3-4C58-9E69-13B70527FDAB}" type="slidenum">
              <a:rPr lang="da-DK" sz="1000" smtClean="0"/>
              <a:t>2</a:t>
            </a:fld>
            <a:endParaRPr lang="da-DK" sz="1000" dirty="0"/>
          </a:p>
        </p:txBody>
      </p:sp>
      <p:cxnSp>
        <p:nvCxnSpPr>
          <p:cNvPr id="38" name="Lige forbindelse 37"/>
          <p:cNvCxnSpPr/>
          <p:nvPr/>
        </p:nvCxnSpPr>
        <p:spPr>
          <a:xfrm>
            <a:off x="121920" y="678448"/>
            <a:ext cx="11889105" cy="102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ktangel 1"/>
          <p:cNvSpPr/>
          <p:nvPr/>
        </p:nvSpPr>
        <p:spPr>
          <a:xfrm>
            <a:off x="2170205" y="1152534"/>
            <a:ext cx="7853366" cy="5122621"/>
          </a:xfrm>
          <a:prstGeom prst="rect">
            <a:avLst/>
          </a:prstGeom>
        </p:spPr>
        <p:txBody>
          <a:bodyPr wrap="square">
            <a:spAutoFit/>
          </a:bodyPr>
          <a:lstStyle/>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Study background, requirements and needs for Accessibility:</a:t>
            </a:r>
          </a:p>
          <a:p>
            <a:pPr marL="285750" indent="-285750">
              <a:lnSpc>
                <a:spcPct val="107000"/>
              </a:lnSpc>
              <a:spcAft>
                <a:spcPts val="800"/>
              </a:spcAft>
              <a:buFont typeface="Wingdings" panose="05000000000000000000" pitchFamily="2" charset="2"/>
              <a:buChar char="§"/>
            </a:pPr>
            <a:r>
              <a:rPr lang="en-US" sz="1400" dirty="0"/>
              <a:t>EU regulations - examine current and future requirements regarding accessibility.</a:t>
            </a:r>
          </a:p>
          <a:p>
            <a:pPr marL="285750" indent="-285750">
              <a:lnSpc>
                <a:spcPct val="107000"/>
              </a:lnSpc>
              <a:spcAft>
                <a:spcPts val="800"/>
              </a:spcAft>
              <a:buFont typeface="Wingdings" panose="05000000000000000000" pitchFamily="2" charset="2"/>
              <a:buChar char="§"/>
            </a:pPr>
            <a:r>
              <a:rPr lang="en-US" sz="1400" dirty="0"/>
              <a:t>Contact Public services broadcasters about what requirements they meet in relation to regulations, what future plans for accessibility services they have and what user problems they find. We got first feedback from YLE and </a:t>
            </a:r>
            <a:r>
              <a:rPr lang="en-US" sz="1400" dirty="0" err="1"/>
              <a:t>2rn</a:t>
            </a:r>
            <a:r>
              <a:rPr lang="en-US" sz="1400" dirty="0"/>
              <a:t> Ireland.</a:t>
            </a:r>
          </a:p>
          <a:p>
            <a:pPr marL="285750" indent="-285750">
              <a:lnSpc>
                <a:spcPct val="107000"/>
              </a:lnSpc>
              <a:spcAft>
                <a:spcPts val="800"/>
              </a:spcAft>
              <a:buFont typeface="Wingdings" panose="05000000000000000000" pitchFamily="2" charset="2"/>
              <a:buChar char="§"/>
            </a:pPr>
            <a:r>
              <a:rPr lang="en-US" sz="1400" dirty="0"/>
              <a:t>Contact NorDig </a:t>
            </a:r>
            <a:r>
              <a:rPr lang="en-US" sz="1400" dirty="0" err="1"/>
              <a:t>IRD</a:t>
            </a:r>
            <a:r>
              <a:rPr lang="en-US" sz="1400" dirty="0"/>
              <a:t> manufacturers, what they need in the NorDig specifications and what to focus on for the future.</a:t>
            </a:r>
          </a:p>
          <a:p>
            <a:pPr marL="285750" indent="-285750">
              <a:lnSpc>
                <a:spcPct val="107000"/>
              </a:lnSpc>
              <a:spcAft>
                <a:spcPts val="800"/>
              </a:spcAft>
              <a:buFont typeface="Wingdings" panose="05000000000000000000" pitchFamily="2" charset="2"/>
              <a:buChar char="§"/>
            </a:pPr>
            <a:r>
              <a:rPr lang="en-US" sz="1400" dirty="0"/>
              <a:t>Contact relevant interest organizations for people with various physical disabilities about their needs and wishes for the NorDig specifications.</a:t>
            </a:r>
          </a:p>
          <a:p>
            <a:pPr marL="285750" indent="-285750">
              <a:lnSpc>
                <a:spcPct val="107000"/>
              </a:lnSpc>
              <a:spcAft>
                <a:spcPts val="800"/>
              </a:spcAft>
              <a:buFont typeface="Wingdings" panose="05000000000000000000" pitchFamily="2" charset="2"/>
              <a:buChar char="§"/>
            </a:pPr>
            <a:r>
              <a:rPr lang="en-US" sz="1400" dirty="0"/>
              <a:t>Study existing solutions and guidelines for accessibility services as input and inspiration for the work in the group.</a:t>
            </a:r>
          </a:p>
          <a:p>
            <a:pPr marL="285750" indent="-285750">
              <a:lnSpc>
                <a:spcPct val="107000"/>
              </a:lnSpc>
              <a:spcAft>
                <a:spcPts val="800"/>
              </a:spcAft>
              <a:buFont typeface="Wingdings" panose="05000000000000000000" pitchFamily="2" charset="2"/>
              <a:buChar char="§"/>
            </a:pPr>
            <a:endParaRPr lang="en-US" sz="1400" dirty="0"/>
          </a:p>
          <a:p>
            <a:pPr>
              <a:lnSpc>
                <a:spcPct val="107000"/>
              </a:lnSpc>
              <a:spcAft>
                <a:spcPts val="800"/>
              </a:spcAft>
            </a:pPr>
            <a:r>
              <a:rPr lang="en-US" sz="1400" b="1" dirty="0"/>
              <a:t>Group activity’s:</a:t>
            </a:r>
          </a:p>
          <a:p>
            <a:pPr marL="285750" indent="-285750">
              <a:lnSpc>
                <a:spcPct val="107000"/>
              </a:lnSpc>
              <a:spcAft>
                <a:spcPts val="800"/>
              </a:spcAft>
              <a:buFont typeface="Wingdings" panose="05000000000000000000" pitchFamily="2" charset="2"/>
              <a:buChar char="§"/>
            </a:pPr>
            <a:r>
              <a:rPr lang="en-US" sz="1400" dirty="0"/>
              <a:t>Good interest to participate as a member of the group from broadcasters, distributors, producers.</a:t>
            </a:r>
          </a:p>
          <a:p>
            <a:pPr marL="285750" indent="-285750">
              <a:lnSpc>
                <a:spcPct val="107000"/>
              </a:lnSpc>
              <a:spcAft>
                <a:spcPts val="800"/>
              </a:spcAft>
              <a:buFont typeface="Wingdings" panose="05000000000000000000" pitchFamily="2" charset="2"/>
              <a:buChar char="§"/>
            </a:pPr>
            <a:r>
              <a:rPr lang="en-US" sz="1400" dirty="0"/>
              <a:t>We have had three meetings in the group and plan to have meetings frequency of approx. 14 days to ensure progress in the work. </a:t>
            </a:r>
          </a:p>
          <a:p>
            <a:pPr>
              <a:lnSpc>
                <a:spcPct val="107000"/>
              </a:lnSpc>
              <a:spcAft>
                <a:spcPts val="8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ekstboks 3">
            <a:extLst>
              <a:ext uri="{FF2B5EF4-FFF2-40B4-BE49-F238E27FC236}">
                <a16:creationId xmlns:a16="http://schemas.microsoft.com/office/drawing/2014/main" id="{C6699EBC-D1A0-C091-720F-2552C6A7DD91}"/>
              </a:ext>
            </a:extLst>
          </p:cNvPr>
          <p:cNvSpPr txBox="1"/>
          <p:nvPr/>
        </p:nvSpPr>
        <p:spPr>
          <a:xfrm>
            <a:off x="420299" y="6467235"/>
            <a:ext cx="1398140" cy="230832"/>
          </a:xfrm>
          <a:prstGeom prst="rect">
            <a:avLst/>
          </a:prstGeom>
          <a:noFill/>
        </p:spPr>
        <p:txBody>
          <a:bodyPr wrap="none" rtlCol="0">
            <a:spAutoFit/>
          </a:bodyPr>
          <a:lstStyle/>
          <a:p>
            <a:r>
              <a:rPr lang="da-DK" sz="900" dirty="0">
                <a:solidFill>
                  <a:schemeClr val="bg1">
                    <a:lumMod val="65000"/>
                  </a:schemeClr>
                </a:solidFill>
              </a:rPr>
              <a:t>Peter Mølsted 07.12.2023</a:t>
            </a:r>
          </a:p>
        </p:txBody>
      </p:sp>
    </p:spTree>
    <p:extLst>
      <p:ext uri="{BB962C8B-B14F-4D97-AF65-F5344CB8AC3E}">
        <p14:creationId xmlns:p14="http://schemas.microsoft.com/office/powerpoint/2010/main" val="2193287530"/>
      </p:ext>
    </p:extLst>
  </p:cSld>
  <p:clrMapOvr>
    <a:masterClrMapping/>
  </p:clrMapOvr>
</p:sld>
</file>

<file path=ppt/theme/theme1.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ont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ont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2485</TotalTime>
  <Words>302</Words>
  <Application>Microsoft Office PowerPoint</Application>
  <PresentationFormat>Widescreen</PresentationFormat>
  <Paragraphs>24</Paragraphs>
  <Slides>2</Slides>
  <Notes>2</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2</vt:i4>
      </vt:variant>
    </vt:vector>
  </HeadingPairs>
  <TitlesOfParts>
    <vt:vector size="7" baseType="lpstr">
      <vt:lpstr>Arial</vt:lpstr>
      <vt:lpstr>Calibri</vt:lpstr>
      <vt:lpstr>Calibri Light</vt:lpstr>
      <vt:lpstr>Wingdings</vt:lpstr>
      <vt:lpstr>Office-tema</vt:lpstr>
      <vt:lpstr>PowerPoint-præsentation</vt:lpstr>
      <vt:lpstr>PowerPoint-præsentation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PowerPoint-præsentation</dc:title>
  <dc:creator>Peter Mølsted</dc:creator>
  <cp:lastModifiedBy>Peter Mølsted</cp:lastModifiedBy>
  <cp:revision>145</cp:revision>
  <dcterms:created xsi:type="dcterms:W3CDTF">2015-09-11T12:33:42Z</dcterms:created>
  <dcterms:modified xsi:type="dcterms:W3CDTF">2023-12-06T19:31:45Z</dcterms:modified>
</cp:coreProperties>
</file>