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79" r:id="rId2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D2ECB6"/>
    <a:srgbClr val="663300"/>
    <a:srgbClr val="FFA3A5"/>
    <a:srgbClr val="FFABAD"/>
    <a:srgbClr val="C6E6A2"/>
    <a:srgbClr val="FF5050"/>
    <a:srgbClr val="FF7C8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5" autoAdjust="0"/>
    <p:restoredTop sz="96866" autoAdjust="0"/>
  </p:normalViewPr>
  <p:slideViewPr>
    <p:cSldViewPr>
      <p:cViewPr varScale="1">
        <p:scale>
          <a:sx n="128" d="100"/>
          <a:sy n="128" d="100"/>
        </p:scale>
        <p:origin x="121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5"/>
            <a:ext cx="2895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6376" y="6453335"/>
            <a:ext cx="730424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77768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28092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2339752" y="130622"/>
            <a:ext cx="6264696" cy="70609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6553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3124200" y="6453335"/>
            <a:ext cx="2895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 smtClean="0"/>
              <a:t>NorDig/T 10 February 2007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2024" y="159477"/>
            <a:ext cx="6984776" cy="706090"/>
          </a:xfrm>
        </p:spPr>
        <p:txBody>
          <a:bodyPr/>
          <a:lstStyle/>
          <a:p>
            <a:r>
              <a:rPr lang="en-US" sz="2000" dirty="0"/>
              <a:t>High Dynamic Range (HDR) plus Wide Color Gamut (WCG)</a:t>
            </a:r>
            <a:endParaRPr lang="sv-S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1</a:t>
            </a:fld>
            <a:endParaRPr lang="nb-NO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65567"/>
            <a:ext cx="856895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Utilising High Dynamic Range video with Wide Colour Gamut would mean introducing an new TV format focused on delivering “better” pixels rather than just more pixels.</a:t>
            </a:r>
          </a:p>
          <a:p>
            <a:r>
              <a:rPr lang="en-GB" b="1" dirty="0" smtClean="0"/>
              <a:t>Is it important to include High Dynamic Range accompanied by Wide </a:t>
            </a:r>
            <a:r>
              <a:rPr lang="en-GB" b="1" dirty="0" err="1" smtClean="0"/>
              <a:t>Color</a:t>
            </a:r>
            <a:r>
              <a:rPr lang="en-GB" b="1" dirty="0" smtClean="0"/>
              <a:t> Gamut in the </a:t>
            </a:r>
            <a:r>
              <a:rPr lang="en-GB" b="1" dirty="0" err="1" smtClean="0"/>
              <a:t>NorDig</a:t>
            </a:r>
            <a:r>
              <a:rPr lang="en-GB" b="1" dirty="0" smtClean="0"/>
              <a:t> HEVC IRD capabilities?</a:t>
            </a:r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645" y="2492896"/>
            <a:ext cx="6376701" cy="416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4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117379</TotalTime>
  <Words>63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Standard utforming</vt:lpstr>
      <vt:lpstr>High Dynamic Range (HDR) plus Wide Color Gamut (WCG)</vt:lpstr>
    </vt:vector>
  </TitlesOfParts>
  <Company>Telenor 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Anders Berglund 2144</cp:lastModifiedBy>
  <cp:revision>974</cp:revision>
  <cp:lastPrinted>2014-05-19T14:12:41Z</cp:lastPrinted>
  <dcterms:created xsi:type="dcterms:W3CDTF">2007-01-31T19:27:04Z</dcterms:created>
  <dcterms:modified xsi:type="dcterms:W3CDTF">2016-02-12T08:57:30Z</dcterms:modified>
</cp:coreProperties>
</file>