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69" d="100"/>
          <a:sy n="69" d="100"/>
        </p:scale>
        <p:origin x="103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04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712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69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015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115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882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706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503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224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339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230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3C848-133D-4111-BAF9-2FF725F3E4D2}" type="datetimeFigureOut">
              <a:rPr lang="tr-TR" smtClean="0"/>
              <a:t>13.05.2015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AE5F-395E-4019-8A1C-FE655C96D0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387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dirty="0" smtClean="0"/>
              <a:t>Nordig PVR Lite Proposal</a:t>
            </a:r>
            <a:endParaRPr lang="tr-T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r>
              <a:rPr lang="tr-TR" dirty="0" smtClean="0"/>
              <a:t>Nordig TV Recorder spec is too heavy to implement. </a:t>
            </a:r>
          </a:p>
          <a:p>
            <a:r>
              <a:rPr lang="tr-TR" dirty="0" smtClean="0"/>
              <a:t>Is it possible to prepare a lighter version of PVR spec for IRD’s with internal/external storages?</a:t>
            </a:r>
          </a:p>
          <a:p>
            <a:r>
              <a:rPr lang="tr-TR" dirty="0" smtClean="0"/>
              <a:t>What are the main expectations of an end user from a tv recorder?</a:t>
            </a:r>
          </a:p>
          <a:p>
            <a:pPr lvl="1"/>
            <a:r>
              <a:rPr lang="tr-TR" b="1" dirty="0" smtClean="0"/>
              <a:t>Setting a recording should be easy. 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One Touch Record, Setting timer from EPG(ESG), manual record entering date/time and duration.</a:t>
            </a:r>
          </a:p>
          <a:p>
            <a:pPr lvl="1"/>
            <a:r>
              <a:rPr lang="tr-TR" b="1" dirty="0" smtClean="0"/>
              <a:t>It should record required program completely without cutting from start or end of the program. </a:t>
            </a:r>
            <a:br>
              <a:rPr lang="tr-TR" b="1" dirty="0" smtClean="0"/>
            </a:br>
            <a:r>
              <a:rPr lang="tr-TR" dirty="0" smtClean="0"/>
              <a:t>Accurate Recording.</a:t>
            </a:r>
          </a:p>
          <a:p>
            <a:pPr lvl="1"/>
            <a:r>
              <a:rPr lang="tr-TR" b="1" dirty="0" smtClean="0"/>
              <a:t>Playback should be easy and pause, fast forward/fast rewind should be possible.</a:t>
            </a:r>
            <a:br>
              <a:rPr lang="tr-TR" b="1" dirty="0" smtClean="0"/>
            </a:br>
            <a:r>
              <a:rPr lang="tr-TR" dirty="0" smtClean="0"/>
              <a:t>Trick modes should be possible.</a:t>
            </a:r>
          </a:p>
          <a:p>
            <a:pPr lvl="1"/>
            <a:r>
              <a:rPr lang="tr-TR" b="1" dirty="0" smtClean="0"/>
              <a:t>Pause of live tv and continue after a short while would be very nice for a short break!</a:t>
            </a:r>
            <a:br>
              <a:rPr lang="tr-TR" b="1" dirty="0" smtClean="0"/>
            </a:br>
            <a:r>
              <a:rPr lang="tr-TR" dirty="0" smtClean="0"/>
              <a:t>Timeshift with trick modes should be possible.</a:t>
            </a:r>
          </a:p>
          <a:p>
            <a:r>
              <a:rPr lang="tr-TR" dirty="0"/>
              <a:t>Since spec is light this is not a full PVR, so different naming can be discussed! For example name can be TV Recorder Ready</a:t>
            </a:r>
            <a:r>
              <a:rPr lang="tr-TR" dirty="0" smtClean="0"/>
              <a:t>!</a:t>
            </a:r>
          </a:p>
          <a:p>
            <a:r>
              <a:rPr lang="tr-TR" dirty="0" smtClean="0"/>
              <a:t>Detailed List of PVR requirements and comparison between PVR and light version listed in following pages.</a:t>
            </a:r>
            <a:endParaRPr lang="tr-TR" dirty="0"/>
          </a:p>
          <a:p>
            <a:endParaRPr lang="tr-TR" dirty="0" smtClean="0"/>
          </a:p>
          <a:p>
            <a:pPr marL="0" indent="0">
              <a:buNone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98143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dirty="0" smtClean="0"/>
              <a:t>Nordig PVR Lite Proposal</a:t>
            </a:r>
            <a:endParaRPr lang="tr-TR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900351"/>
              </p:ext>
            </p:extLst>
          </p:nvPr>
        </p:nvGraphicFramePr>
        <p:xfrm>
          <a:off x="899592" y="1124744"/>
          <a:ext cx="7488832" cy="52565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7625"/>
                <a:gridCol w="4778865"/>
                <a:gridCol w="699346"/>
                <a:gridCol w="1252996"/>
              </a:tblGrid>
              <a:tr h="244492"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PVR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TV Recorder Light</a:t>
                      </a:r>
                      <a:endParaRPr lang="tr-T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NorDig PVR feature requirements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 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 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Introduction - PVR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n/a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n/a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General - PVR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Recording File System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Recording capacity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Deletion of recordings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Failed and incomplete recordings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14.2.5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Save only the last number of episodes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4492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effectLst/>
                        </a:rPr>
                        <a:t>File system intact after update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509358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Limitations in local storage, interfaces, extraction and removable media for recordings (security)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M*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M*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14.2.8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Disk management / de-fragmentation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i="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i="0" u="none" strike="noStrike" dirty="0" smtClean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14.2.9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Safe margins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NorDig Record Lists functionality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14.2.10.1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Recording capacity and disk management for Record Lists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14.2.10.2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Broadcast Record List Entry Point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Presentation of Broadcast Record Lists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14.2.10.4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Broadcast Record List Subscription and Un-subscription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14.2.10.5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Presentation of Future scheduled BRL Recordings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46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14.2.10.6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Presentation of Acquired BRL Recordings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58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dirty="0" smtClean="0"/>
              <a:t>Nordig PVR Lite Proposal</a:t>
            </a:r>
            <a:endParaRPr lang="tr-TR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01185"/>
              </p:ext>
            </p:extLst>
          </p:nvPr>
        </p:nvGraphicFramePr>
        <p:xfrm>
          <a:off x="899592" y="1052743"/>
          <a:ext cx="7560842" cy="5328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4910"/>
                <a:gridCol w="4824817"/>
                <a:gridCol w="706071"/>
                <a:gridCol w="1265044"/>
              </a:tblGrid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14.2.10.7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Limitations for External Media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14.2.10.8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Management of Embargoed Content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14.2.10.9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Management of Content Expiry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374825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PVR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800" u="none" strike="noStrike">
                          <a:effectLst/>
                        </a:rPr>
                        <a:t> 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800" u="none" strike="noStrike">
                          <a:effectLst/>
                        </a:rPr>
                        <a:t> 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General PVR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ESG/EPG recording programming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Series recording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14.3.3.1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Series, record all episodes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14.3.3.2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Series, record limited number of episodes for a series</a:t>
                      </a:r>
                      <a:endParaRPr lang="en-US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5326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14.3.3.3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Series, only one instance/copy of each episode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effectLst/>
                        </a:rPr>
                        <a:t>14.3.4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Split recordings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14.3.5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Recommended events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14.3.6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Alternative instance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effectLst/>
                        </a:rPr>
                        <a:t>14.3.7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Accurate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Simultaneous recording (”view one + rec another”, ”two tuners”)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Full service recording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Trailer booking/Promotional Linking (optional)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14.3.10.1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General 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14.3.10.2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Icon activation and deactivation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14.3.10.3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Default Icon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43129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14.3.10.4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Image icon position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59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200" smtClean="0"/>
              <a:t>Nordig PVR Lite Proposal</a:t>
            </a:r>
            <a:endParaRPr lang="tr-T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308054"/>
              </p:ext>
            </p:extLst>
          </p:nvPr>
        </p:nvGraphicFramePr>
        <p:xfrm>
          <a:off x="899592" y="980728"/>
          <a:ext cx="7776864" cy="50324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6764"/>
                <a:gridCol w="4962667"/>
                <a:gridCol w="726245"/>
                <a:gridCol w="1301188"/>
              </a:tblGrid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14.3.10.5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Subtitling and display of image icon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Back-to-back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Timeshift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Late Recording (”</a:t>
                      </a:r>
                      <a:r>
                        <a:rPr lang="en-US" sz="110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continous</a:t>
                      </a:r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timeshift</a:t>
                      </a:r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buffer”)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Manual recording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One touch recording (OTR) 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Automatic conflict handling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34133">
                <a:tc>
                  <a:txBody>
                    <a:bodyPr/>
                    <a:lstStyle/>
                    <a:p>
                      <a:pPr algn="l" fontAlgn="t"/>
                      <a:r>
                        <a:rPr lang="tr-TR" sz="1100" u="none" strike="noStrike">
                          <a:effectLst/>
                        </a:rPr>
                        <a:t>14.3.16.1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effectLst/>
                        </a:rPr>
                        <a:t>Conflict during the time of programming a (individual, series or manual) recording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14.3.16.2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Conflict occurring after the time of programming recording(s)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Maximum length of recordings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14.3.18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Recording of recently removed recordings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14.3.19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Recording of parallel broadcast and simulcast (SD/HD, reg)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NorDig  Record Lists recording functionality</a:t>
                      </a:r>
                      <a:endParaRPr lang="en-US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14.3.20.1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Management of Content Grouping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14.3.20.2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Content Acquisition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Recording List Hierarchies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14.3.20.4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Management of Content Versioning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14.3.20.5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Metadata Changes Post Broadcast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657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14.3.20.6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Unresolvable PushDownloadPrograms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875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200" smtClean="0"/>
              <a:t>Nordig PVR Lite Proposal</a:t>
            </a:r>
            <a:endParaRPr lang="tr-TR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967928"/>
              </p:ext>
            </p:extLst>
          </p:nvPr>
        </p:nvGraphicFramePr>
        <p:xfrm>
          <a:off x="899591" y="929251"/>
          <a:ext cx="7787208" cy="50200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7811"/>
                <a:gridCol w="4969269"/>
                <a:gridCol w="727210"/>
                <a:gridCol w="1302918"/>
              </a:tblGrid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14.3.20.7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Use of Program Information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14.3.20.8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Recording Conflicts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14.3.20.9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Broadcast Record List Removal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14.3.20.10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Broadcast Record List Updates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9815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effectLst/>
                        </a:rPr>
                        <a:t>14.4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Playback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800" u="none" strike="noStrike">
                          <a:effectLst/>
                        </a:rPr>
                        <a:t> 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800" u="none" strike="noStrike">
                          <a:effectLst/>
                        </a:rPr>
                        <a:t> </a:t>
                      </a:r>
                      <a:endParaRPr lang="tr-TR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General 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Replay/Playback – trick modes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effectLst/>
                        </a:rPr>
                        <a:t>Relative Synchronisation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Simultaneous recording and playback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effectLst/>
                        </a:rPr>
                        <a:t>Full service playback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effectLst/>
                        </a:rPr>
                        <a:t>M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14.4.6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Resume Playback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14.4.7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NorDig Record Lists management and playback functionality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M*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774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16.3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User Preferences, Reset to factory </a:t>
                      </a:r>
                      <a:r>
                        <a:rPr lang="en-US" sz="110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mode,PVR</a:t>
                      </a:r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recording priority, SD </a:t>
                      </a:r>
                      <a:r>
                        <a:rPr lang="en-US" sz="110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vs</a:t>
                      </a:r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HD:  HD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12 SI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effectLst/>
                        </a:rPr>
                        <a:t>TVA </a:t>
                      </a:r>
                      <a:r>
                        <a:rPr lang="en-US" sz="1100" u="none" strike="noStrike" dirty="0" err="1">
                          <a:effectLst/>
                        </a:rPr>
                        <a:t>crids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incl</a:t>
                      </a:r>
                      <a:r>
                        <a:rPr lang="en-US" sz="1100" u="none" strike="noStrike" dirty="0">
                          <a:effectLst/>
                        </a:rPr>
                        <a:t> default authority (used for: unique id, alt instance, series, recommended, split rec, trailer…)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12 SI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Trailer booking (related content </a:t>
                      </a:r>
                      <a:r>
                        <a:rPr lang="en-US" sz="110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descr</a:t>
                      </a:r>
                      <a:r>
                        <a:rPr lang="en-US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, related content table)  </a:t>
                      </a:r>
                      <a:endParaRPr lang="en-US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45258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12 SI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Broadcast Record List (metadata descr, metadata pointer descr, TVA XML model/stream for broadcast record list)  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endParaRPr lang="tr-TR" sz="11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</a:tr>
              <a:tr h="267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u="none" strike="noStrike">
                          <a:effectLst/>
                        </a:rPr>
                        <a:t>13 EPG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100" u="none" strike="noStrike">
                          <a:effectLst/>
                        </a:rPr>
                        <a:t>PVR: 8day ESG/EPG (basic IRD min present/following)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r-TR" sz="1100" u="none" strike="noStrike" dirty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v-SE" sz="1100" u="none" strike="noStrike" dirty="0" smtClean="0">
                          <a:effectLst/>
                        </a:rPr>
                        <a:t>M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80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694</Words>
  <Application>Microsoft Office PowerPoint</Application>
  <PresentationFormat>On-screen Show (4:3)</PresentationFormat>
  <Paragraphs>320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Nordig PVR Lite Proposal</vt:lpstr>
      <vt:lpstr>Nordig PVR Lite Proposal</vt:lpstr>
      <vt:lpstr>Nordig PVR Lite Proposal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Akın Acar</dc:creator>
  <cp:lastModifiedBy>Per Tullstedt 1726</cp:lastModifiedBy>
  <cp:revision>24</cp:revision>
  <dcterms:created xsi:type="dcterms:W3CDTF">2015-04-30T11:59:01Z</dcterms:created>
  <dcterms:modified xsi:type="dcterms:W3CDTF">2015-05-13T13:32:56Z</dcterms:modified>
</cp:coreProperties>
</file>